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5"/>
  </p:notesMasterIdLst>
  <p:handoutMasterIdLst>
    <p:handoutMasterId r:id="rId16"/>
  </p:handoutMasterIdLst>
  <p:sldIdLst>
    <p:sldId id="256" r:id="rId5"/>
    <p:sldId id="2141411738" r:id="rId6"/>
    <p:sldId id="2076137223" r:id="rId7"/>
    <p:sldId id="2141411741" r:id="rId8"/>
    <p:sldId id="2141411742" r:id="rId9"/>
    <p:sldId id="577" r:id="rId10"/>
    <p:sldId id="2141411739" r:id="rId11"/>
    <p:sldId id="2141411731" r:id="rId12"/>
    <p:sldId id="2076137220" r:id="rId13"/>
    <p:sldId id="2141411743" r:id="rId14"/>
  </p:sldIdLst>
  <p:sldSz cx="12192000" cy="6858000"/>
  <p:notesSz cx="6954838" cy="9240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E3339E8-458B-5D34-3363-2A6147F5B60D}" name="Teri Morrison" initials="TM" userId="S::tmorrison@icpdhm.com::a46c630b-3a37-4c68-8f3a-c1d9d619825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2D6E"/>
    <a:srgbClr val="F29820"/>
    <a:srgbClr val="00B0F0"/>
    <a:srgbClr val="D0030D"/>
    <a:srgbClr val="F4CEC9"/>
    <a:srgbClr val="FF9933"/>
    <a:srgbClr val="0033CC"/>
    <a:srgbClr val="FC1D28"/>
    <a:srgbClr val="E3A7A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0385" autoAdjust="0"/>
  </p:normalViewPr>
  <p:slideViewPr>
    <p:cSldViewPr snapToGrid="0">
      <p:cViewPr varScale="1">
        <p:scale>
          <a:sx n="99" d="100"/>
          <a:sy n="99" d="100"/>
        </p:scale>
        <p:origin x="348" y="84"/>
      </p:cViewPr>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119" d="100"/>
          <a:sy n="119" d="100"/>
        </p:scale>
        <p:origin x="5028" y="11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EFB78A82-B4F3-0B0A-919C-4D3074111198}"/>
              </a:ext>
            </a:extLst>
          </p:cNvPr>
          <p:cNvSpPr>
            <a:spLocks noGrp="1"/>
          </p:cNvSpPr>
          <p:nvPr>
            <p:ph type="dt" sz="quarter" idx="1"/>
          </p:nvPr>
        </p:nvSpPr>
        <p:spPr>
          <a:xfrm>
            <a:off x="3939466" y="0"/>
            <a:ext cx="3013763" cy="463646"/>
          </a:xfrm>
          <a:prstGeom prst="rect">
            <a:avLst/>
          </a:prstGeom>
        </p:spPr>
        <p:txBody>
          <a:bodyPr vert="horz" lIns="92534" tIns="46268" rIns="92534" bIns="46268" rtlCol="0"/>
          <a:lstStyle>
            <a:lvl1pPr algn="r">
              <a:defRPr sz="1200"/>
            </a:lvl1pPr>
          </a:lstStyle>
          <a:p>
            <a:fld id="{4CECE9B9-8F12-4CCF-9CA6-6750CBCF30D8}" type="datetimeFigureOut">
              <a:rPr lang="en-GB" smtClean="0"/>
              <a:t>10/07/2023</a:t>
            </a:fld>
            <a:endParaRPr lang="en-GB"/>
          </a:p>
        </p:txBody>
      </p:sp>
      <p:sp>
        <p:nvSpPr>
          <p:cNvPr id="4" name="Footer Placeholder 3">
            <a:extLst>
              <a:ext uri="{FF2B5EF4-FFF2-40B4-BE49-F238E27FC236}">
                <a16:creationId xmlns:a16="http://schemas.microsoft.com/office/drawing/2014/main" id="{1ACB2E09-4056-D5F7-366C-1FDC63500D7F}"/>
              </a:ext>
            </a:extLst>
          </p:cNvPr>
          <p:cNvSpPr>
            <a:spLocks noGrp="1"/>
          </p:cNvSpPr>
          <p:nvPr>
            <p:ph type="ftr" sz="quarter" idx="2"/>
          </p:nvPr>
        </p:nvSpPr>
        <p:spPr>
          <a:xfrm>
            <a:off x="0" y="8777193"/>
            <a:ext cx="3013763" cy="463645"/>
          </a:xfrm>
          <a:prstGeom prst="rect">
            <a:avLst/>
          </a:prstGeom>
        </p:spPr>
        <p:txBody>
          <a:bodyPr vert="horz" lIns="92534" tIns="46268" rIns="92534" bIns="46268"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E7075204-98B2-086C-1D81-73470615CCA5}"/>
              </a:ext>
            </a:extLst>
          </p:cNvPr>
          <p:cNvSpPr>
            <a:spLocks noGrp="1"/>
          </p:cNvSpPr>
          <p:nvPr>
            <p:ph type="sldNum" sz="quarter" idx="3"/>
          </p:nvPr>
        </p:nvSpPr>
        <p:spPr>
          <a:xfrm>
            <a:off x="3939466" y="8777193"/>
            <a:ext cx="3013763" cy="463645"/>
          </a:xfrm>
          <a:prstGeom prst="rect">
            <a:avLst/>
          </a:prstGeom>
        </p:spPr>
        <p:txBody>
          <a:bodyPr vert="horz" lIns="92534" tIns="46268" rIns="92534" bIns="46268" rtlCol="0" anchor="b"/>
          <a:lstStyle>
            <a:lvl1pPr algn="r">
              <a:defRPr sz="1200"/>
            </a:lvl1pPr>
          </a:lstStyle>
          <a:p>
            <a:fld id="{9ED25D80-7315-48F5-870A-32A7F4E6E4B8}" type="slidenum">
              <a:rPr lang="en-GB" smtClean="0"/>
              <a:t>‹#›</a:t>
            </a:fld>
            <a:endParaRPr lang="en-GB"/>
          </a:p>
        </p:txBody>
      </p:sp>
    </p:spTree>
    <p:extLst>
      <p:ext uri="{BB962C8B-B14F-4D97-AF65-F5344CB8AC3E}">
        <p14:creationId xmlns:p14="http://schemas.microsoft.com/office/powerpoint/2010/main" val="3218939423"/>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3646"/>
          </a:xfrm>
          <a:prstGeom prst="rect">
            <a:avLst/>
          </a:prstGeom>
        </p:spPr>
        <p:txBody>
          <a:bodyPr vert="horz" lIns="92534" tIns="46268" rIns="92534" bIns="46268" rtlCol="0"/>
          <a:lstStyle>
            <a:lvl1pPr algn="l">
              <a:defRPr sz="1200"/>
            </a:lvl1pPr>
          </a:lstStyle>
          <a:p>
            <a:r>
              <a:rPr lang="en-US" dirty="0"/>
              <a:t>MDS-GOAL: Guidance to Optimally Manage Anemia in Lower-risk MDS</a:t>
            </a:r>
            <a:endParaRPr lang="en-GB" dirty="0"/>
          </a:p>
        </p:txBody>
      </p:sp>
      <p:sp>
        <p:nvSpPr>
          <p:cNvPr id="3" name="Date Placeholder 2"/>
          <p:cNvSpPr>
            <a:spLocks noGrp="1"/>
          </p:cNvSpPr>
          <p:nvPr>
            <p:ph type="dt" idx="1"/>
          </p:nvPr>
        </p:nvSpPr>
        <p:spPr>
          <a:xfrm>
            <a:off x="3939466" y="0"/>
            <a:ext cx="3013763" cy="463646"/>
          </a:xfrm>
          <a:prstGeom prst="rect">
            <a:avLst/>
          </a:prstGeom>
        </p:spPr>
        <p:txBody>
          <a:bodyPr vert="horz" lIns="92534" tIns="46268" rIns="92534" bIns="46268" rtlCol="0"/>
          <a:lstStyle>
            <a:lvl1pPr algn="r">
              <a:defRPr sz="1200"/>
            </a:lvl1pPr>
          </a:lstStyle>
          <a:p>
            <a:fld id="{AF06C2C3-19A0-4813-A734-BD22F5380125}" type="datetimeFigureOut">
              <a:rPr lang="en-GB" smtClean="0"/>
              <a:t>10/07/2023</a:t>
            </a:fld>
            <a:endParaRPr lang="en-GB"/>
          </a:p>
        </p:txBody>
      </p:sp>
      <p:sp>
        <p:nvSpPr>
          <p:cNvPr id="4" name="Slide Image Placeholder 3"/>
          <p:cNvSpPr>
            <a:spLocks noGrp="1" noRot="1" noChangeAspect="1"/>
          </p:cNvSpPr>
          <p:nvPr>
            <p:ph type="sldImg" idx="2"/>
          </p:nvPr>
        </p:nvSpPr>
        <p:spPr>
          <a:xfrm>
            <a:off x="706438" y="1155700"/>
            <a:ext cx="5541962" cy="3117850"/>
          </a:xfrm>
          <a:prstGeom prst="rect">
            <a:avLst/>
          </a:prstGeom>
          <a:noFill/>
          <a:ln w="12700">
            <a:solidFill>
              <a:prstClr val="black"/>
            </a:solidFill>
          </a:ln>
        </p:spPr>
        <p:txBody>
          <a:bodyPr vert="horz" lIns="92534" tIns="46268" rIns="92534" bIns="46268" rtlCol="0" anchor="ctr"/>
          <a:lstStyle/>
          <a:p>
            <a:endParaRPr lang="en-GB"/>
          </a:p>
        </p:txBody>
      </p:sp>
      <p:sp>
        <p:nvSpPr>
          <p:cNvPr id="5" name="Notes Placeholder 4"/>
          <p:cNvSpPr>
            <a:spLocks noGrp="1"/>
          </p:cNvSpPr>
          <p:nvPr>
            <p:ph type="body" sz="quarter" idx="3"/>
          </p:nvPr>
        </p:nvSpPr>
        <p:spPr>
          <a:xfrm>
            <a:off x="695484" y="4447153"/>
            <a:ext cx="5563870" cy="4122775"/>
          </a:xfrm>
          <a:prstGeom prst="rect">
            <a:avLst/>
          </a:prstGeom>
        </p:spPr>
        <p:txBody>
          <a:bodyPr vert="horz" lIns="92534" tIns="46268" rIns="92534" bIns="46268" rtlCol="0"/>
          <a:lstStyle/>
          <a:p>
            <a:pPr lvl="0"/>
            <a:r>
              <a:rPr lang="en-US" dirty="0"/>
              <a:t>Click to edit Master text styles</a:t>
            </a:r>
          </a:p>
          <a:p>
            <a:pPr lvl="1"/>
            <a:r>
              <a:rPr lang="en-US" dirty="0"/>
              <a:t>Second level</a:t>
            </a:r>
          </a:p>
          <a:p>
            <a:pPr lvl="2"/>
            <a:r>
              <a:rPr lang="en-US" dirty="0"/>
              <a:t>Third level</a:t>
            </a:r>
            <a:endParaRPr lang="en-GB" dirty="0"/>
          </a:p>
        </p:txBody>
      </p:sp>
      <p:sp>
        <p:nvSpPr>
          <p:cNvPr id="6" name="Footer Placeholder 5"/>
          <p:cNvSpPr>
            <a:spLocks noGrp="1"/>
          </p:cNvSpPr>
          <p:nvPr>
            <p:ph type="ftr" sz="quarter" idx="4"/>
          </p:nvPr>
        </p:nvSpPr>
        <p:spPr>
          <a:xfrm>
            <a:off x="0" y="8777193"/>
            <a:ext cx="3013763" cy="463645"/>
          </a:xfrm>
          <a:prstGeom prst="rect">
            <a:avLst/>
          </a:prstGeom>
        </p:spPr>
        <p:txBody>
          <a:bodyPr vert="horz" lIns="92534" tIns="46268" rIns="92534" bIns="46268" rtlCol="0" anchor="b"/>
          <a:lstStyle>
            <a:lvl1pPr algn="l">
              <a:defRPr sz="1200"/>
            </a:lvl1pPr>
          </a:lstStyle>
          <a:p>
            <a:endParaRPr lang="en-GB"/>
          </a:p>
        </p:txBody>
      </p:sp>
      <p:sp>
        <p:nvSpPr>
          <p:cNvPr id="7" name="Slide Number Placeholder 6"/>
          <p:cNvSpPr>
            <a:spLocks noGrp="1"/>
          </p:cNvSpPr>
          <p:nvPr>
            <p:ph type="sldNum" sz="quarter" idx="5"/>
          </p:nvPr>
        </p:nvSpPr>
        <p:spPr>
          <a:xfrm>
            <a:off x="3939466" y="8777193"/>
            <a:ext cx="3013763" cy="463645"/>
          </a:xfrm>
          <a:prstGeom prst="rect">
            <a:avLst/>
          </a:prstGeom>
        </p:spPr>
        <p:txBody>
          <a:bodyPr vert="horz" lIns="92534" tIns="46268" rIns="92534" bIns="46268" rtlCol="0" anchor="b"/>
          <a:lstStyle>
            <a:lvl1pPr algn="r">
              <a:defRPr sz="1200"/>
            </a:lvl1pPr>
          </a:lstStyle>
          <a:p>
            <a:fld id="{79C5F0E6-26D5-4EFD-B641-78FC5DB0FDC3}" type="slidenum">
              <a:rPr lang="en-GB" smtClean="0"/>
              <a:t>‹#›</a:t>
            </a:fld>
            <a:endParaRPr lang="en-GB"/>
          </a:p>
        </p:txBody>
      </p:sp>
    </p:spTree>
    <p:extLst>
      <p:ext uri="{BB962C8B-B14F-4D97-AF65-F5344CB8AC3E}">
        <p14:creationId xmlns:p14="http://schemas.microsoft.com/office/powerpoint/2010/main" val="3874101986"/>
      </p:ext>
    </p:extLst>
  </p:cSld>
  <p:clrMap bg1="lt1" tx1="dk1" bg2="lt2" tx2="dk2" accent1="accent1" accent2="accent2" accent3="accent3" accent4="accent4" accent5="accent5" accent6="accent6" hlink="hlink" folHlink="folHlink"/>
  <p:hf ftr="0" dt="0"/>
  <p:notesStyle>
    <a:lvl1pPr marL="114300" indent="-114300" algn="l" defTabSz="914400" rtl="0" eaLnBrk="1" latinLnBrk="0" hangingPunct="1">
      <a:buFont typeface="Arial" panose="020B0604020202020204" pitchFamily="34" charset="0"/>
      <a:buChar char="•"/>
      <a:defRPr sz="1050" kern="1200">
        <a:solidFill>
          <a:schemeClr val="tx1"/>
        </a:solidFill>
        <a:latin typeface="+mn-lt"/>
        <a:ea typeface="+mn-ea"/>
        <a:cs typeface="+mn-cs"/>
      </a:defRPr>
    </a:lvl1pPr>
    <a:lvl2pPr marL="342900" indent="-114300" algn="l" defTabSz="914400" rtl="0" eaLnBrk="1" latinLnBrk="0" hangingPunct="1">
      <a:buFont typeface="Arial" panose="020B0604020202020204" pitchFamily="34" charset="0"/>
      <a:buChar char="•"/>
      <a:defRPr sz="1050" kern="1200">
        <a:solidFill>
          <a:schemeClr val="tx1"/>
        </a:solidFill>
        <a:latin typeface="+mn-lt"/>
        <a:ea typeface="+mn-ea"/>
        <a:cs typeface="+mn-cs"/>
      </a:defRPr>
    </a:lvl2pPr>
    <a:lvl3pPr marL="571500" indent="-171450" algn="l" defTabSz="914400" rtl="0" eaLnBrk="1" latinLnBrk="0" hangingPunct="1">
      <a:buFont typeface="Arial" panose="020B0604020202020204" pitchFamily="34" charset="0"/>
      <a:buChar char="•"/>
      <a:defRPr sz="1050" kern="1200">
        <a:solidFill>
          <a:schemeClr val="tx1"/>
        </a:solidFill>
        <a:latin typeface="+mn-lt"/>
        <a:ea typeface="+mn-ea"/>
        <a:cs typeface="+mn-cs"/>
      </a:defRPr>
    </a:lvl3pPr>
    <a:lvl4pPr marL="1543050" indent="-171450" algn="l" defTabSz="914400" rtl="0" eaLnBrk="1" latinLnBrk="0" hangingPunct="1">
      <a:buFont typeface="Arial" panose="020B0604020202020204" pitchFamily="34" charset="0"/>
      <a:buChar char="•"/>
      <a:defRPr sz="1050" kern="1200">
        <a:solidFill>
          <a:schemeClr val="tx1"/>
        </a:solidFill>
        <a:latin typeface="+mn-lt"/>
        <a:ea typeface="+mn-ea"/>
        <a:cs typeface="+mn-cs"/>
      </a:defRPr>
    </a:lvl4pPr>
    <a:lvl5pPr marL="2000250" indent="-171450" algn="l" defTabSz="914400" rtl="0" eaLnBrk="1" latinLnBrk="0" hangingPunct="1">
      <a:buFont typeface="Arial" panose="020B0604020202020204" pitchFamily="34" charset="0"/>
      <a:buChar char="•"/>
      <a:defRPr sz="105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p:nvPr>
        </p:nvSpPr>
        <p:spPr/>
        <p:txBody>
          <a:bodyPr/>
          <a:lstStyle/>
          <a:p>
            <a:pPr defTabSz="908091">
              <a:defRPr/>
            </a:pPr>
            <a:r>
              <a:rPr lang="en-US">
                <a:solidFill>
                  <a:prstClr val="black"/>
                </a:solidFill>
                <a:latin typeface="Calibri" panose="020F0502020204030204"/>
              </a:rPr>
              <a:t>MDS-GOAL: Guidance to Optimally Manage Anemia in Lower-risk MDS</a:t>
            </a:r>
            <a:endParaRPr lang="en-GB">
              <a:solidFill>
                <a:prstClr val="black"/>
              </a:solidFill>
              <a:latin typeface="Calibri" panose="020F0502020204030204"/>
            </a:endParaRPr>
          </a:p>
        </p:txBody>
      </p:sp>
      <p:sp>
        <p:nvSpPr>
          <p:cNvPr id="5" name="Slide Number Placeholder 4"/>
          <p:cNvSpPr>
            <a:spLocks noGrp="1"/>
          </p:cNvSpPr>
          <p:nvPr>
            <p:ph type="sldNum" sz="quarter" idx="5"/>
          </p:nvPr>
        </p:nvSpPr>
        <p:spPr/>
        <p:txBody>
          <a:bodyPr/>
          <a:lstStyle/>
          <a:p>
            <a:pPr defTabSz="908091">
              <a:defRPr/>
            </a:pPr>
            <a:fld id="{79C5F0E6-26D5-4EFD-B641-78FC5DB0FDC3}" type="slidenum">
              <a:rPr lang="en-GB">
                <a:solidFill>
                  <a:prstClr val="black"/>
                </a:solidFill>
                <a:latin typeface="Calibri" panose="020F0502020204030204"/>
              </a:rPr>
              <a:pPr defTabSz="908091">
                <a:defRPr/>
              </a:pPr>
              <a:t>1</a:t>
            </a:fld>
            <a:endParaRPr lang="en-GB">
              <a:solidFill>
                <a:prstClr val="black"/>
              </a:solidFill>
              <a:latin typeface="Calibri" panose="020F0502020204030204"/>
            </a:endParaRPr>
          </a:p>
        </p:txBody>
      </p:sp>
    </p:spTree>
    <p:extLst>
      <p:ext uri="{BB962C8B-B14F-4D97-AF65-F5344CB8AC3E}">
        <p14:creationId xmlns:p14="http://schemas.microsoft.com/office/powerpoint/2010/main" val="1455888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CA" dirty="0"/>
              <a:t>This slide must be visually presented to the audience AND verbalized by the Speaker.</a:t>
            </a:r>
          </a:p>
          <a:p>
            <a:endParaRPr lang="en-CA" dirty="0"/>
          </a:p>
          <a:p>
            <a:endParaRPr lang="en-GB" dirty="0"/>
          </a:p>
        </p:txBody>
      </p:sp>
      <p:sp>
        <p:nvSpPr>
          <p:cNvPr id="4" name="Header Placeholder 3"/>
          <p:cNvSpPr>
            <a:spLocks noGrp="1"/>
          </p:cNvSpPr>
          <p:nvPr>
            <p:ph type="hdr" sz="quarter"/>
          </p:nvPr>
        </p:nvSpPr>
        <p:spPr/>
        <p:txBody>
          <a:bodyPr/>
          <a:lstStyle/>
          <a:p>
            <a:pPr defTabSz="908091">
              <a:defRPr/>
            </a:pPr>
            <a:r>
              <a:rPr lang="en-US">
                <a:solidFill>
                  <a:prstClr val="black"/>
                </a:solidFill>
                <a:latin typeface="Calibri" panose="020F0502020204030204"/>
              </a:rPr>
              <a:t>MDS-GOAL: Guidance to Optimally Manage Anemia in Lower-risk MDS</a:t>
            </a:r>
            <a:endParaRPr lang="en-GB" dirty="0">
              <a:solidFill>
                <a:prstClr val="black"/>
              </a:solidFill>
              <a:latin typeface="Calibri" panose="020F0502020204030204"/>
            </a:endParaRPr>
          </a:p>
        </p:txBody>
      </p:sp>
      <p:sp>
        <p:nvSpPr>
          <p:cNvPr id="5" name="Slide Number Placeholder 4"/>
          <p:cNvSpPr>
            <a:spLocks noGrp="1"/>
          </p:cNvSpPr>
          <p:nvPr>
            <p:ph type="sldNum" sz="quarter" idx="5"/>
          </p:nvPr>
        </p:nvSpPr>
        <p:spPr/>
        <p:txBody>
          <a:bodyPr/>
          <a:lstStyle/>
          <a:p>
            <a:pPr defTabSz="908091">
              <a:defRPr/>
            </a:pPr>
            <a:fld id="{79C5F0E6-26D5-4EFD-B641-78FC5DB0FDC3}" type="slidenum">
              <a:rPr lang="en-GB">
                <a:solidFill>
                  <a:prstClr val="black"/>
                </a:solidFill>
                <a:latin typeface="Calibri" panose="020F0502020204030204"/>
              </a:rPr>
              <a:pPr defTabSz="908091">
                <a:defRPr/>
              </a:pPr>
              <a:t>3</a:t>
            </a:fld>
            <a:endParaRPr lang="en-GB">
              <a:solidFill>
                <a:prstClr val="black"/>
              </a:solidFill>
              <a:latin typeface="Calibri" panose="020F0502020204030204"/>
            </a:endParaRPr>
          </a:p>
        </p:txBody>
      </p:sp>
    </p:spTree>
    <p:extLst>
      <p:ext uri="{BB962C8B-B14F-4D97-AF65-F5344CB8AC3E}">
        <p14:creationId xmlns:p14="http://schemas.microsoft.com/office/powerpoint/2010/main" val="6649774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CA" dirty="0"/>
              <a:t>This slide must be visually presented to the audience AND verbalized by the Speaker.</a:t>
            </a:r>
          </a:p>
          <a:p>
            <a:endParaRPr lang="en-CA" dirty="0"/>
          </a:p>
          <a:p>
            <a:endParaRPr lang="en-GB" dirty="0"/>
          </a:p>
        </p:txBody>
      </p:sp>
      <p:sp>
        <p:nvSpPr>
          <p:cNvPr id="4" name="Header Placeholder 3"/>
          <p:cNvSpPr>
            <a:spLocks noGrp="1"/>
          </p:cNvSpPr>
          <p:nvPr>
            <p:ph type="hdr" sz="quarter"/>
          </p:nvPr>
        </p:nvSpPr>
        <p:spPr/>
        <p:txBody>
          <a:bodyPr/>
          <a:lstStyle/>
          <a:p>
            <a:pPr defTabSz="908091">
              <a:defRPr/>
            </a:pPr>
            <a:r>
              <a:rPr lang="en-US">
                <a:solidFill>
                  <a:prstClr val="black"/>
                </a:solidFill>
                <a:latin typeface="Calibri" panose="020F0502020204030204"/>
              </a:rPr>
              <a:t>MDS-GOAL: Guidance to Optimally Manage Anemia in Lower-risk MDS</a:t>
            </a:r>
            <a:endParaRPr lang="en-GB" dirty="0">
              <a:solidFill>
                <a:prstClr val="black"/>
              </a:solidFill>
              <a:latin typeface="Calibri" panose="020F0502020204030204"/>
            </a:endParaRPr>
          </a:p>
        </p:txBody>
      </p:sp>
      <p:sp>
        <p:nvSpPr>
          <p:cNvPr id="5" name="Slide Number Placeholder 4"/>
          <p:cNvSpPr>
            <a:spLocks noGrp="1"/>
          </p:cNvSpPr>
          <p:nvPr>
            <p:ph type="sldNum" sz="quarter" idx="5"/>
          </p:nvPr>
        </p:nvSpPr>
        <p:spPr/>
        <p:txBody>
          <a:bodyPr/>
          <a:lstStyle/>
          <a:p>
            <a:pPr defTabSz="908091">
              <a:defRPr/>
            </a:pPr>
            <a:fld id="{79C5F0E6-26D5-4EFD-B641-78FC5DB0FDC3}" type="slidenum">
              <a:rPr lang="en-GB">
                <a:solidFill>
                  <a:prstClr val="black"/>
                </a:solidFill>
                <a:latin typeface="Calibri" panose="020F0502020204030204"/>
              </a:rPr>
              <a:pPr defTabSz="908091">
                <a:defRPr/>
              </a:pPr>
              <a:t>4</a:t>
            </a:fld>
            <a:endParaRPr lang="en-GB">
              <a:solidFill>
                <a:prstClr val="black"/>
              </a:solidFill>
              <a:latin typeface="Calibri" panose="020F0502020204030204"/>
            </a:endParaRPr>
          </a:p>
        </p:txBody>
      </p:sp>
    </p:spTree>
    <p:extLst>
      <p:ext uri="{BB962C8B-B14F-4D97-AF65-F5344CB8AC3E}">
        <p14:creationId xmlns:p14="http://schemas.microsoft.com/office/powerpoint/2010/main" val="3589670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CA" dirty="0"/>
              <a:t>This slide must be visually presented to the audience AND verbalized by the Speaker.</a:t>
            </a:r>
          </a:p>
          <a:p>
            <a:endParaRPr lang="en-CA" dirty="0"/>
          </a:p>
          <a:p>
            <a:endParaRPr lang="en-GB" dirty="0"/>
          </a:p>
        </p:txBody>
      </p:sp>
      <p:sp>
        <p:nvSpPr>
          <p:cNvPr id="4" name="Header Placeholder 3"/>
          <p:cNvSpPr>
            <a:spLocks noGrp="1"/>
          </p:cNvSpPr>
          <p:nvPr>
            <p:ph type="hdr" sz="quarter"/>
          </p:nvPr>
        </p:nvSpPr>
        <p:spPr/>
        <p:txBody>
          <a:bodyPr/>
          <a:lstStyle/>
          <a:p>
            <a:pPr defTabSz="908091">
              <a:defRPr/>
            </a:pPr>
            <a:r>
              <a:rPr lang="en-US">
                <a:solidFill>
                  <a:prstClr val="black"/>
                </a:solidFill>
                <a:latin typeface="Calibri" panose="020F0502020204030204"/>
              </a:rPr>
              <a:t>MDS-GOAL: Guidance to Optimally Manage Anemia in Lower-risk MDS</a:t>
            </a:r>
            <a:endParaRPr lang="en-GB" dirty="0">
              <a:solidFill>
                <a:prstClr val="black"/>
              </a:solidFill>
              <a:latin typeface="Calibri" panose="020F0502020204030204"/>
            </a:endParaRPr>
          </a:p>
        </p:txBody>
      </p:sp>
      <p:sp>
        <p:nvSpPr>
          <p:cNvPr id="5" name="Slide Number Placeholder 4"/>
          <p:cNvSpPr>
            <a:spLocks noGrp="1"/>
          </p:cNvSpPr>
          <p:nvPr>
            <p:ph type="sldNum" sz="quarter" idx="5"/>
          </p:nvPr>
        </p:nvSpPr>
        <p:spPr/>
        <p:txBody>
          <a:bodyPr/>
          <a:lstStyle/>
          <a:p>
            <a:pPr defTabSz="908091">
              <a:defRPr/>
            </a:pPr>
            <a:fld id="{79C5F0E6-26D5-4EFD-B641-78FC5DB0FDC3}" type="slidenum">
              <a:rPr lang="en-GB">
                <a:solidFill>
                  <a:prstClr val="black"/>
                </a:solidFill>
                <a:latin typeface="Calibri" panose="020F0502020204030204"/>
              </a:rPr>
              <a:pPr defTabSz="908091">
                <a:defRPr/>
              </a:pPr>
              <a:t>5</a:t>
            </a:fld>
            <a:endParaRPr lang="en-GB">
              <a:solidFill>
                <a:prstClr val="black"/>
              </a:solidFill>
              <a:latin typeface="Calibri" panose="020F0502020204030204"/>
            </a:endParaRPr>
          </a:p>
        </p:txBody>
      </p:sp>
    </p:spTree>
    <p:extLst>
      <p:ext uri="{BB962C8B-B14F-4D97-AF65-F5344CB8AC3E}">
        <p14:creationId xmlns:p14="http://schemas.microsoft.com/office/powerpoint/2010/main" val="38007534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CA" dirty="0"/>
              <a:t>This slide must be visually presented to the audience AND verbalized by the Speaker.</a:t>
            </a:r>
          </a:p>
          <a:p>
            <a:endParaRPr lang="en-CA" dirty="0"/>
          </a:p>
        </p:txBody>
      </p:sp>
      <p:sp>
        <p:nvSpPr>
          <p:cNvPr id="4" name="Slide Number Placeholder 3"/>
          <p:cNvSpPr>
            <a:spLocks noGrp="1"/>
          </p:cNvSpPr>
          <p:nvPr>
            <p:ph type="sldNum" sz="quarter" idx="10"/>
          </p:nvPr>
        </p:nvSpPr>
        <p:spPr/>
        <p:txBody>
          <a:bodyPr/>
          <a:lstStyle/>
          <a:p>
            <a:pPr defTabSz="908091">
              <a:defRPr/>
            </a:pPr>
            <a:fld id="{4DF29881-5543-42E6-9A7F-035BC486C587}" type="slidenum">
              <a:rPr lang="en-CA">
                <a:solidFill>
                  <a:prstClr val="black"/>
                </a:solidFill>
                <a:latin typeface="Calibri" panose="020F0502020204030204"/>
              </a:rPr>
              <a:pPr defTabSz="908091">
                <a:defRPr/>
              </a:pPr>
              <a:t>6</a:t>
            </a:fld>
            <a:endParaRPr lang="en-CA" dirty="0">
              <a:solidFill>
                <a:prstClr val="black"/>
              </a:solidFill>
              <a:latin typeface="Calibri" panose="020F0502020204030204"/>
            </a:endParaRPr>
          </a:p>
        </p:txBody>
      </p:sp>
    </p:spTree>
    <p:extLst>
      <p:ext uri="{BB962C8B-B14F-4D97-AF65-F5344CB8AC3E}">
        <p14:creationId xmlns:p14="http://schemas.microsoft.com/office/powerpoint/2010/main" val="107900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CA" dirty="0"/>
              <a:t>This slide must be visually presented to the audience AND verbalized by the Speaker.</a:t>
            </a:r>
          </a:p>
          <a:p>
            <a:endParaRPr lang="en-CA" dirty="0"/>
          </a:p>
          <a:p>
            <a:endParaRPr lang="en-GB" dirty="0"/>
          </a:p>
        </p:txBody>
      </p:sp>
      <p:sp>
        <p:nvSpPr>
          <p:cNvPr id="4" name="Header Placeholder 3"/>
          <p:cNvSpPr>
            <a:spLocks noGrp="1"/>
          </p:cNvSpPr>
          <p:nvPr>
            <p:ph type="hdr" sz="quarter"/>
          </p:nvPr>
        </p:nvSpPr>
        <p:spPr/>
        <p:txBody>
          <a:bodyPr/>
          <a:lstStyle/>
          <a:p>
            <a:pPr defTabSz="908091">
              <a:defRPr/>
            </a:pPr>
            <a:r>
              <a:rPr lang="en-US">
                <a:solidFill>
                  <a:prstClr val="black"/>
                </a:solidFill>
                <a:latin typeface="Calibri" panose="020F0502020204030204"/>
              </a:rPr>
              <a:t>MDS-GOAL: Guidance to Optimally Manage Anemia in Lower-risk MDS</a:t>
            </a:r>
            <a:endParaRPr lang="en-GB" dirty="0">
              <a:solidFill>
                <a:prstClr val="black"/>
              </a:solidFill>
              <a:latin typeface="Calibri" panose="020F0502020204030204"/>
            </a:endParaRPr>
          </a:p>
        </p:txBody>
      </p:sp>
      <p:sp>
        <p:nvSpPr>
          <p:cNvPr id="5" name="Slide Number Placeholder 4"/>
          <p:cNvSpPr>
            <a:spLocks noGrp="1"/>
          </p:cNvSpPr>
          <p:nvPr>
            <p:ph type="sldNum" sz="quarter" idx="5"/>
          </p:nvPr>
        </p:nvSpPr>
        <p:spPr/>
        <p:txBody>
          <a:bodyPr/>
          <a:lstStyle/>
          <a:p>
            <a:pPr defTabSz="908091">
              <a:defRPr/>
            </a:pPr>
            <a:fld id="{79C5F0E6-26D5-4EFD-B641-78FC5DB0FDC3}" type="slidenum">
              <a:rPr lang="en-GB">
                <a:solidFill>
                  <a:prstClr val="black"/>
                </a:solidFill>
                <a:latin typeface="Calibri" panose="020F0502020204030204"/>
              </a:rPr>
              <a:pPr defTabSz="908091">
                <a:defRPr/>
              </a:pPr>
              <a:t>7</a:t>
            </a:fld>
            <a:endParaRPr lang="en-GB">
              <a:solidFill>
                <a:prstClr val="black"/>
              </a:solidFill>
              <a:latin typeface="Calibri" panose="020F0502020204030204"/>
            </a:endParaRPr>
          </a:p>
        </p:txBody>
      </p:sp>
    </p:spTree>
    <p:extLst>
      <p:ext uri="{BB962C8B-B14F-4D97-AF65-F5344CB8AC3E}">
        <p14:creationId xmlns:p14="http://schemas.microsoft.com/office/powerpoint/2010/main" val="399738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CA" dirty="0"/>
              <a:t>This slide must be visually presented to the audience AND verbalized by the Speaker.</a:t>
            </a:r>
          </a:p>
          <a:p>
            <a:endParaRPr lang="en-CA" dirty="0"/>
          </a:p>
          <a:p>
            <a:endParaRPr lang="en-GB" dirty="0"/>
          </a:p>
        </p:txBody>
      </p:sp>
      <p:sp>
        <p:nvSpPr>
          <p:cNvPr id="4" name="Header Placeholder 3"/>
          <p:cNvSpPr>
            <a:spLocks noGrp="1"/>
          </p:cNvSpPr>
          <p:nvPr>
            <p:ph type="hdr" sz="quarter"/>
          </p:nvPr>
        </p:nvSpPr>
        <p:spPr/>
        <p:txBody>
          <a:bodyPr/>
          <a:lstStyle/>
          <a:p>
            <a:pPr defTabSz="908091">
              <a:defRPr/>
            </a:pPr>
            <a:r>
              <a:rPr lang="en-US">
                <a:solidFill>
                  <a:prstClr val="black"/>
                </a:solidFill>
                <a:latin typeface="Calibri" panose="020F0502020204030204"/>
              </a:rPr>
              <a:t>MDS-GOAL: Guidance to Optimally Manage Anemia in Lower-risk MDS</a:t>
            </a:r>
            <a:endParaRPr lang="en-GB" dirty="0">
              <a:solidFill>
                <a:prstClr val="black"/>
              </a:solidFill>
              <a:latin typeface="Calibri" panose="020F0502020204030204"/>
            </a:endParaRPr>
          </a:p>
        </p:txBody>
      </p:sp>
      <p:sp>
        <p:nvSpPr>
          <p:cNvPr id="5" name="Slide Number Placeholder 4"/>
          <p:cNvSpPr>
            <a:spLocks noGrp="1"/>
          </p:cNvSpPr>
          <p:nvPr>
            <p:ph type="sldNum" sz="quarter" idx="5"/>
          </p:nvPr>
        </p:nvSpPr>
        <p:spPr/>
        <p:txBody>
          <a:bodyPr/>
          <a:lstStyle/>
          <a:p>
            <a:pPr defTabSz="908091">
              <a:defRPr/>
            </a:pPr>
            <a:fld id="{79C5F0E6-26D5-4EFD-B641-78FC5DB0FDC3}" type="slidenum">
              <a:rPr lang="en-GB">
                <a:solidFill>
                  <a:prstClr val="black"/>
                </a:solidFill>
                <a:latin typeface="Calibri" panose="020F0502020204030204"/>
              </a:rPr>
              <a:pPr defTabSz="908091">
                <a:defRPr/>
              </a:pPr>
              <a:t>8</a:t>
            </a:fld>
            <a:endParaRPr lang="en-GB">
              <a:solidFill>
                <a:prstClr val="black"/>
              </a:solidFill>
              <a:latin typeface="Calibri" panose="020F0502020204030204"/>
            </a:endParaRPr>
          </a:p>
        </p:txBody>
      </p:sp>
    </p:spTree>
    <p:extLst>
      <p:ext uri="{BB962C8B-B14F-4D97-AF65-F5344CB8AC3E}">
        <p14:creationId xmlns:p14="http://schemas.microsoft.com/office/powerpoint/2010/main" val="13875363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p:nvPr>
        </p:nvSpPr>
        <p:spPr/>
        <p:txBody>
          <a:bodyPr/>
          <a:lstStyle/>
          <a:p>
            <a:pPr defTabSz="908091">
              <a:defRPr/>
            </a:pPr>
            <a:r>
              <a:rPr lang="en-US">
                <a:solidFill>
                  <a:prstClr val="black"/>
                </a:solidFill>
                <a:latin typeface="Calibri" panose="020F0502020204030204"/>
              </a:rPr>
              <a:t>MDS-GOAL: Guidance to Optimally Manage Anemia in Lower-risk MDS</a:t>
            </a:r>
            <a:endParaRPr lang="en-GB">
              <a:solidFill>
                <a:prstClr val="black"/>
              </a:solidFill>
              <a:latin typeface="Calibri" panose="020F0502020204030204"/>
            </a:endParaRPr>
          </a:p>
        </p:txBody>
      </p:sp>
      <p:sp>
        <p:nvSpPr>
          <p:cNvPr id="5" name="Slide Number Placeholder 4"/>
          <p:cNvSpPr>
            <a:spLocks noGrp="1"/>
          </p:cNvSpPr>
          <p:nvPr>
            <p:ph type="sldNum" sz="quarter" idx="5"/>
          </p:nvPr>
        </p:nvSpPr>
        <p:spPr/>
        <p:txBody>
          <a:bodyPr/>
          <a:lstStyle/>
          <a:p>
            <a:pPr defTabSz="908091">
              <a:defRPr/>
            </a:pPr>
            <a:fld id="{79C5F0E6-26D5-4EFD-B641-78FC5DB0FDC3}" type="slidenum">
              <a:rPr lang="en-GB">
                <a:solidFill>
                  <a:prstClr val="black"/>
                </a:solidFill>
                <a:latin typeface="Calibri" panose="020F0502020204030204"/>
              </a:rPr>
              <a:pPr defTabSz="908091">
                <a:defRPr/>
              </a:pPr>
              <a:t>10</a:t>
            </a:fld>
            <a:endParaRPr lang="en-GB">
              <a:solidFill>
                <a:prstClr val="black"/>
              </a:solidFill>
              <a:latin typeface="Calibri" panose="020F0502020204030204"/>
            </a:endParaRPr>
          </a:p>
        </p:txBody>
      </p:sp>
    </p:spTree>
    <p:extLst>
      <p:ext uri="{BB962C8B-B14F-4D97-AF65-F5344CB8AC3E}">
        <p14:creationId xmlns:p14="http://schemas.microsoft.com/office/powerpoint/2010/main" val="15730434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FC34558-486D-E20C-D95E-8ADAE75A2CE5}"/>
              </a:ext>
            </a:extLst>
          </p:cNvPr>
          <p:cNvSpPr>
            <a:spLocks noGrp="1"/>
          </p:cNvSpPr>
          <p:nvPr>
            <p:ph type="subTitle" idx="1"/>
          </p:nvPr>
        </p:nvSpPr>
        <p:spPr>
          <a:xfrm>
            <a:off x="885825" y="3865944"/>
            <a:ext cx="10344150" cy="2591212"/>
          </a:xfrm>
        </p:spPr>
        <p:txBody>
          <a:bodyPr>
            <a:normAutofit/>
          </a:bodyPr>
          <a:lstStyle>
            <a:lvl1pPr marL="0" indent="0" algn="ctr">
              <a:buNone/>
              <a:defRPr sz="36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6" name="Slide Number Placeholder 5">
            <a:extLst>
              <a:ext uri="{FF2B5EF4-FFF2-40B4-BE49-F238E27FC236}">
                <a16:creationId xmlns:a16="http://schemas.microsoft.com/office/drawing/2014/main" id="{83BF1CF6-4096-D940-0F85-76A32EA6458D}"/>
              </a:ext>
            </a:extLst>
          </p:cNvPr>
          <p:cNvSpPr>
            <a:spLocks noGrp="1"/>
          </p:cNvSpPr>
          <p:nvPr>
            <p:ph type="sldNum" sz="quarter" idx="12"/>
          </p:nvPr>
        </p:nvSpPr>
        <p:spPr/>
        <p:txBody>
          <a:bodyPr/>
          <a:lstStyle/>
          <a:p>
            <a:fld id="{43F136A7-8C07-4457-BD87-478AF4D86480}" type="slidenum">
              <a:rPr lang="en-GB" smtClean="0"/>
              <a:t>‹#›</a:t>
            </a:fld>
            <a:endParaRPr lang="en-GB"/>
          </a:p>
        </p:txBody>
      </p:sp>
      <p:pic>
        <p:nvPicPr>
          <p:cNvPr id="5" name="Picture 4" descr="Icon&#10;&#10;Description automatically generated">
            <a:extLst>
              <a:ext uri="{FF2B5EF4-FFF2-40B4-BE49-F238E27FC236}">
                <a16:creationId xmlns:a16="http://schemas.microsoft.com/office/drawing/2014/main" id="{7919C563-DD62-0197-BF6E-F52D50CB037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56317" y="1951613"/>
            <a:ext cx="5079365" cy="1549206"/>
          </a:xfrm>
          <a:prstGeom prst="rect">
            <a:avLst/>
          </a:prstGeom>
        </p:spPr>
      </p:pic>
      <p:sp>
        <p:nvSpPr>
          <p:cNvPr id="7" name="Rectangle 6">
            <a:extLst>
              <a:ext uri="{FF2B5EF4-FFF2-40B4-BE49-F238E27FC236}">
                <a16:creationId xmlns:a16="http://schemas.microsoft.com/office/drawing/2014/main" id="{A789D851-162B-2977-5B1F-D70F8CD27FDB}"/>
              </a:ext>
            </a:extLst>
          </p:cNvPr>
          <p:cNvSpPr/>
          <p:nvPr userDrawn="1"/>
        </p:nvSpPr>
        <p:spPr>
          <a:xfrm>
            <a:off x="0" y="6485"/>
            <a:ext cx="12192000" cy="1160834"/>
          </a:xfrm>
          <a:prstGeom prst="rect">
            <a:avLst/>
          </a:prstGeom>
          <a:solidFill>
            <a:srgbClr val="822D6E"/>
          </a:solidFill>
          <a:ln>
            <a:solidFill>
              <a:srgbClr val="822D6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9" name="Rectangle 8">
            <a:extLst>
              <a:ext uri="{FF2B5EF4-FFF2-40B4-BE49-F238E27FC236}">
                <a16:creationId xmlns:a16="http://schemas.microsoft.com/office/drawing/2014/main" id="{5FC5A930-EABD-61DA-C638-C4351DF375BB}"/>
              </a:ext>
            </a:extLst>
          </p:cNvPr>
          <p:cNvSpPr/>
          <p:nvPr userDrawn="1"/>
        </p:nvSpPr>
        <p:spPr>
          <a:xfrm>
            <a:off x="0" y="1160834"/>
            <a:ext cx="12192000" cy="64851"/>
          </a:xfrm>
          <a:prstGeom prst="rect">
            <a:avLst/>
          </a:prstGeom>
          <a:solidFill>
            <a:srgbClr val="F29820"/>
          </a:solidFill>
          <a:ln>
            <a:solidFill>
              <a:srgbClr val="F298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25885219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799F2-508E-EC13-BB7F-253BD95B3BC4}"/>
              </a:ext>
            </a:extLst>
          </p:cNvPr>
          <p:cNvSpPr>
            <a:spLocks noGrp="1"/>
          </p:cNvSpPr>
          <p:nvPr>
            <p:ph type="title"/>
          </p:nvPr>
        </p:nvSpPr>
        <p:spPr/>
        <p:txBody>
          <a:bodyPr anchor="b"/>
          <a:lstStyle>
            <a:lvl1pPr>
              <a:defRPr>
                <a:solidFill>
                  <a:schemeClr val="bg1"/>
                </a:solidFill>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BF9896C6-91D7-D373-3A69-E2399DD0E3CF}"/>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E5C66799-1F54-384C-46F5-1653EA15491E}"/>
              </a:ext>
            </a:extLst>
          </p:cNvPr>
          <p:cNvSpPr>
            <a:spLocks noGrp="1"/>
          </p:cNvSpPr>
          <p:nvPr>
            <p:ph type="sldNum" sz="quarter" idx="12"/>
          </p:nvPr>
        </p:nvSpPr>
        <p:spPr/>
        <p:txBody>
          <a:bodyPr/>
          <a:lstStyle/>
          <a:p>
            <a:fld id="{43F136A7-8C07-4457-BD87-478AF4D86480}" type="slidenum">
              <a:rPr lang="en-GB" smtClean="0"/>
              <a:t>‹#›</a:t>
            </a:fld>
            <a:endParaRPr lang="en-GB"/>
          </a:p>
        </p:txBody>
      </p:sp>
      <p:sp>
        <p:nvSpPr>
          <p:cNvPr id="14" name="Text Placeholder 13">
            <a:extLst>
              <a:ext uri="{FF2B5EF4-FFF2-40B4-BE49-F238E27FC236}">
                <a16:creationId xmlns:a16="http://schemas.microsoft.com/office/drawing/2014/main" id="{AEB6CAB3-9AAF-41FB-BD0B-77E81085CC68}"/>
              </a:ext>
            </a:extLst>
          </p:cNvPr>
          <p:cNvSpPr>
            <a:spLocks noGrp="1"/>
          </p:cNvSpPr>
          <p:nvPr>
            <p:ph type="body" sz="quarter" idx="13" hasCustomPrompt="1"/>
          </p:nvPr>
        </p:nvSpPr>
        <p:spPr>
          <a:xfrm>
            <a:off x="0" y="6604084"/>
            <a:ext cx="4762500" cy="253916"/>
          </a:xfrm>
        </p:spPr>
        <p:txBody>
          <a:bodyPr anchor="b">
            <a:spAutoFit/>
          </a:bodyPr>
          <a:lstStyle>
            <a:lvl1pPr marL="0" indent="0">
              <a:lnSpc>
                <a:spcPct val="100000"/>
              </a:lnSpc>
              <a:buNone/>
              <a:defRPr sz="1050"/>
            </a:lvl1pPr>
            <a:lvl2pPr marL="457200" indent="0">
              <a:buNone/>
              <a:defRPr sz="1050"/>
            </a:lvl2pPr>
            <a:lvl3pPr marL="914400" indent="0">
              <a:buNone/>
              <a:defRPr sz="1050"/>
            </a:lvl3pPr>
            <a:lvl4pPr marL="1371600" indent="0">
              <a:buNone/>
              <a:defRPr sz="1050"/>
            </a:lvl4pPr>
            <a:lvl5pPr marL="1828800" indent="0">
              <a:buNone/>
              <a:defRPr sz="1050"/>
            </a:lvl5pPr>
          </a:lstStyle>
          <a:p>
            <a:pPr lvl="0"/>
            <a:r>
              <a:rPr lang="en-US" dirty="0"/>
              <a:t>Click to add references</a:t>
            </a:r>
            <a:endParaRPr lang="en-GB" dirty="0"/>
          </a:p>
        </p:txBody>
      </p:sp>
    </p:spTree>
    <p:extLst>
      <p:ext uri="{BB962C8B-B14F-4D97-AF65-F5344CB8AC3E}">
        <p14:creationId xmlns:p14="http://schemas.microsoft.com/office/powerpoint/2010/main" val="3868980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4FF0C4-6C40-EA66-9B45-4ED71DA57405}"/>
              </a:ext>
            </a:extLst>
          </p:cNvPr>
          <p:cNvSpPr>
            <a:spLocks noGrp="1"/>
          </p:cNvSpPr>
          <p:nvPr>
            <p:ph type="title" hasCustomPrompt="1"/>
          </p:nvPr>
        </p:nvSpPr>
        <p:spPr>
          <a:xfrm>
            <a:off x="831850" y="1709738"/>
            <a:ext cx="10515600" cy="2852737"/>
          </a:xfrm>
        </p:spPr>
        <p:txBody>
          <a:bodyPr anchor="b">
            <a:normAutofit/>
          </a:bodyPr>
          <a:lstStyle>
            <a:lvl1pPr>
              <a:defRPr sz="3600" b="1"/>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A89A5B0C-F09A-55EF-26B0-DEE341D49CF8}"/>
              </a:ext>
            </a:extLst>
          </p:cNvPr>
          <p:cNvSpPr>
            <a:spLocks noGrp="1"/>
          </p:cNvSpPr>
          <p:nvPr>
            <p:ph type="body" idx="1"/>
          </p:nvPr>
        </p:nvSpPr>
        <p:spPr>
          <a:xfrm>
            <a:off x="831850" y="4676775"/>
            <a:ext cx="10515600" cy="1412875"/>
          </a:xfrm>
        </p:spPr>
        <p:txBody>
          <a:bodyPr>
            <a:normAutofit/>
          </a:bodyPr>
          <a:lstStyle>
            <a:lvl1pPr marL="0" indent="0">
              <a:buNone/>
              <a:defRPr sz="3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6" name="Slide Number Placeholder 5">
            <a:extLst>
              <a:ext uri="{FF2B5EF4-FFF2-40B4-BE49-F238E27FC236}">
                <a16:creationId xmlns:a16="http://schemas.microsoft.com/office/drawing/2014/main" id="{F35DFA51-2C57-F58B-D277-B42EBC4A08BC}"/>
              </a:ext>
            </a:extLst>
          </p:cNvPr>
          <p:cNvSpPr>
            <a:spLocks noGrp="1"/>
          </p:cNvSpPr>
          <p:nvPr>
            <p:ph type="sldNum" sz="quarter" idx="12"/>
          </p:nvPr>
        </p:nvSpPr>
        <p:spPr/>
        <p:txBody>
          <a:bodyPr/>
          <a:lstStyle/>
          <a:p>
            <a:fld id="{43F136A7-8C07-4457-BD87-478AF4D86480}" type="slidenum">
              <a:rPr lang="en-GB" smtClean="0"/>
              <a:t>‹#›</a:t>
            </a:fld>
            <a:endParaRPr lang="en-GB"/>
          </a:p>
        </p:txBody>
      </p:sp>
    </p:spTree>
    <p:extLst>
      <p:ext uri="{BB962C8B-B14F-4D97-AF65-F5344CB8AC3E}">
        <p14:creationId xmlns:p14="http://schemas.microsoft.com/office/powerpoint/2010/main" val="3467169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6CAEA-5C33-017B-6C74-54B59E175EF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ADE0C55-070C-0883-4682-1994B66FA442}"/>
              </a:ext>
            </a:extLst>
          </p:cNvPr>
          <p:cNvSpPr>
            <a:spLocks noGrp="1"/>
          </p:cNvSpPr>
          <p:nvPr>
            <p:ph sz="half" idx="1"/>
          </p:nvPr>
        </p:nvSpPr>
        <p:spPr>
          <a:xfrm>
            <a:off x="838200" y="1423432"/>
            <a:ext cx="5181600" cy="47548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a:extLst>
              <a:ext uri="{FF2B5EF4-FFF2-40B4-BE49-F238E27FC236}">
                <a16:creationId xmlns:a16="http://schemas.microsoft.com/office/drawing/2014/main" id="{272993DA-8E8F-7FA0-0F98-45D2DB2E9A0B}"/>
              </a:ext>
            </a:extLst>
          </p:cNvPr>
          <p:cNvSpPr>
            <a:spLocks noGrp="1"/>
          </p:cNvSpPr>
          <p:nvPr>
            <p:ph sz="half" idx="2"/>
          </p:nvPr>
        </p:nvSpPr>
        <p:spPr>
          <a:xfrm>
            <a:off x="6172200" y="1423432"/>
            <a:ext cx="5181600" cy="47548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a:extLst>
              <a:ext uri="{FF2B5EF4-FFF2-40B4-BE49-F238E27FC236}">
                <a16:creationId xmlns:a16="http://schemas.microsoft.com/office/drawing/2014/main" id="{91109001-C9CA-166B-DF23-31FBCA36EFFB}"/>
              </a:ext>
            </a:extLst>
          </p:cNvPr>
          <p:cNvSpPr>
            <a:spLocks noGrp="1"/>
          </p:cNvSpPr>
          <p:nvPr>
            <p:ph type="sldNum" sz="quarter" idx="12"/>
          </p:nvPr>
        </p:nvSpPr>
        <p:spPr/>
        <p:txBody>
          <a:bodyPr/>
          <a:lstStyle/>
          <a:p>
            <a:fld id="{43F136A7-8C07-4457-BD87-478AF4D86480}" type="slidenum">
              <a:rPr lang="en-GB" smtClean="0"/>
              <a:t>‹#›</a:t>
            </a:fld>
            <a:endParaRPr lang="en-GB"/>
          </a:p>
        </p:txBody>
      </p:sp>
      <p:sp>
        <p:nvSpPr>
          <p:cNvPr id="8" name="Text Placeholder 13">
            <a:extLst>
              <a:ext uri="{FF2B5EF4-FFF2-40B4-BE49-F238E27FC236}">
                <a16:creationId xmlns:a16="http://schemas.microsoft.com/office/drawing/2014/main" id="{930141F3-48E4-C9CC-575B-5F0A35A1DD17}"/>
              </a:ext>
            </a:extLst>
          </p:cNvPr>
          <p:cNvSpPr>
            <a:spLocks noGrp="1"/>
          </p:cNvSpPr>
          <p:nvPr>
            <p:ph type="body" sz="quarter" idx="13" hasCustomPrompt="1"/>
          </p:nvPr>
        </p:nvSpPr>
        <p:spPr>
          <a:xfrm>
            <a:off x="0" y="6604084"/>
            <a:ext cx="4762500" cy="253916"/>
          </a:xfrm>
        </p:spPr>
        <p:txBody>
          <a:bodyPr anchor="b">
            <a:spAutoFit/>
          </a:bodyPr>
          <a:lstStyle>
            <a:lvl1pPr marL="0" indent="0">
              <a:lnSpc>
                <a:spcPct val="100000"/>
              </a:lnSpc>
              <a:buNone/>
              <a:defRPr sz="1050"/>
            </a:lvl1pPr>
            <a:lvl2pPr marL="457200" indent="0">
              <a:buNone/>
              <a:defRPr sz="1050"/>
            </a:lvl2pPr>
            <a:lvl3pPr marL="914400" indent="0">
              <a:buNone/>
              <a:defRPr sz="1050"/>
            </a:lvl3pPr>
            <a:lvl4pPr marL="1371600" indent="0">
              <a:buNone/>
              <a:defRPr sz="1050"/>
            </a:lvl4pPr>
            <a:lvl5pPr marL="1828800" indent="0">
              <a:buNone/>
              <a:defRPr sz="1050"/>
            </a:lvl5pPr>
          </a:lstStyle>
          <a:p>
            <a:pPr lvl="0"/>
            <a:r>
              <a:rPr lang="en-US" dirty="0"/>
              <a:t>Click to add references</a:t>
            </a:r>
            <a:endParaRPr lang="en-GB" dirty="0"/>
          </a:p>
        </p:txBody>
      </p:sp>
    </p:spTree>
    <p:extLst>
      <p:ext uri="{BB962C8B-B14F-4D97-AF65-F5344CB8AC3E}">
        <p14:creationId xmlns:p14="http://schemas.microsoft.com/office/powerpoint/2010/main" val="2206954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8A576-98BE-E330-6850-E3CAA5F7281D}"/>
              </a:ext>
            </a:extLst>
          </p:cNvPr>
          <p:cNvSpPr>
            <a:spLocks noGrp="1"/>
          </p:cNvSpPr>
          <p:nvPr>
            <p:ph type="title"/>
          </p:nvPr>
        </p:nvSpPr>
        <p:spPr/>
        <p:txBody>
          <a:bodyPr/>
          <a:lstStyle/>
          <a:p>
            <a:r>
              <a:rPr lang="en-US" dirty="0"/>
              <a:t>Click to edit Master title style</a:t>
            </a:r>
            <a:endParaRPr lang="en-GB" dirty="0"/>
          </a:p>
        </p:txBody>
      </p:sp>
      <p:sp>
        <p:nvSpPr>
          <p:cNvPr id="5" name="Slide Number Placeholder 4">
            <a:extLst>
              <a:ext uri="{FF2B5EF4-FFF2-40B4-BE49-F238E27FC236}">
                <a16:creationId xmlns:a16="http://schemas.microsoft.com/office/drawing/2014/main" id="{C6E18D8B-F4FE-8A11-7225-133B36C13E53}"/>
              </a:ext>
            </a:extLst>
          </p:cNvPr>
          <p:cNvSpPr>
            <a:spLocks noGrp="1"/>
          </p:cNvSpPr>
          <p:nvPr>
            <p:ph type="sldNum" sz="quarter" idx="12"/>
          </p:nvPr>
        </p:nvSpPr>
        <p:spPr/>
        <p:txBody>
          <a:bodyPr/>
          <a:lstStyle/>
          <a:p>
            <a:fld id="{43F136A7-8C07-4457-BD87-478AF4D86480}" type="slidenum">
              <a:rPr lang="en-GB" smtClean="0"/>
              <a:t>‹#›</a:t>
            </a:fld>
            <a:endParaRPr lang="en-GB"/>
          </a:p>
        </p:txBody>
      </p:sp>
      <p:sp>
        <p:nvSpPr>
          <p:cNvPr id="6" name="Text Placeholder 13">
            <a:extLst>
              <a:ext uri="{FF2B5EF4-FFF2-40B4-BE49-F238E27FC236}">
                <a16:creationId xmlns:a16="http://schemas.microsoft.com/office/drawing/2014/main" id="{8638C27F-43B4-EDF8-8CCB-4812304A2676}"/>
              </a:ext>
            </a:extLst>
          </p:cNvPr>
          <p:cNvSpPr>
            <a:spLocks noGrp="1"/>
          </p:cNvSpPr>
          <p:nvPr>
            <p:ph type="body" sz="quarter" idx="13" hasCustomPrompt="1"/>
          </p:nvPr>
        </p:nvSpPr>
        <p:spPr>
          <a:xfrm>
            <a:off x="0" y="6604084"/>
            <a:ext cx="4762500" cy="253916"/>
          </a:xfrm>
        </p:spPr>
        <p:txBody>
          <a:bodyPr anchor="b">
            <a:spAutoFit/>
          </a:bodyPr>
          <a:lstStyle>
            <a:lvl1pPr marL="0" indent="0">
              <a:lnSpc>
                <a:spcPct val="100000"/>
              </a:lnSpc>
              <a:buNone/>
              <a:defRPr sz="1050"/>
            </a:lvl1pPr>
            <a:lvl2pPr marL="457200" indent="0">
              <a:buNone/>
              <a:defRPr sz="1050"/>
            </a:lvl2pPr>
            <a:lvl3pPr marL="914400" indent="0">
              <a:buNone/>
              <a:defRPr sz="1050"/>
            </a:lvl3pPr>
            <a:lvl4pPr marL="1371600" indent="0">
              <a:buNone/>
              <a:defRPr sz="1050"/>
            </a:lvl4pPr>
            <a:lvl5pPr marL="1828800" indent="0">
              <a:buNone/>
              <a:defRPr sz="1050"/>
            </a:lvl5pPr>
          </a:lstStyle>
          <a:p>
            <a:pPr lvl="0"/>
            <a:r>
              <a:rPr lang="en-US" dirty="0"/>
              <a:t>Click to add references</a:t>
            </a:r>
            <a:endParaRPr lang="en-GB" dirty="0"/>
          </a:p>
        </p:txBody>
      </p:sp>
    </p:spTree>
    <p:extLst>
      <p:ext uri="{BB962C8B-B14F-4D97-AF65-F5344CB8AC3E}">
        <p14:creationId xmlns:p14="http://schemas.microsoft.com/office/powerpoint/2010/main" val="118819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139C4AA-8179-F924-3ABC-BF321F35A588}"/>
              </a:ext>
            </a:extLst>
          </p:cNvPr>
          <p:cNvSpPr>
            <a:spLocks noGrp="1"/>
          </p:cNvSpPr>
          <p:nvPr>
            <p:ph type="sldNum" sz="quarter" idx="12"/>
          </p:nvPr>
        </p:nvSpPr>
        <p:spPr/>
        <p:txBody>
          <a:bodyPr/>
          <a:lstStyle/>
          <a:p>
            <a:fld id="{43F136A7-8C07-4457-BD87-478AF4D86480}" type="slidenum">
              <a:rPr lang="en-GB" smtClean="0"/>
              <a:t>‹#›</a:t>
            </a:fld>
            <a:endParaRPr lang="en-GB"/>
          </a:p>
        </p:txBody>
      </p:sp>
      <p:sp>
        <p:nvSpPr>
          <p:cNvPr id="6" name="Text Placeholder 13">
            <a:extLst>
              <a:ext uri="{FF2B5EF4-FFF2-40B4-BE49-F238E27FC236}">
                <a16:creationId xmlns:a16="http://schemas.microsoft.com/office/drawing/2014/main" id="{7CB5A24B-EE78-D4CE-522C-DE0BD55FC8E8}"/>
              </a:ext>
            </a:extLst>
          </p:cNvPr>
          <p:cNvSpPr>
            <a:spLocks noGrp="1"/>
          </p:cNvSpPr>
          <p:nvPr>
            <p:ph type="body" sz="quarter" idx="13" hasCustomPrompt="1"/>
          </p:nvPr>
        </p:nvSpPr>
        <p:spPr>
          <a:xfrm>
            <a:off x="0" y="6604084"/>
            <a:ext cx="4762500" cy="253916"/>
          </a:xfrm>
        </p:spPr>
        <p:txBody>
          <a:bodyPr anchor="b">
            <a:spAutoFit/>
          </a:bodyPr>
          <a:lstStyle>
            <a:lvl1pPr marL="0" indent="0">
              <a:lnSpc>
                <a:spcPct val="100000"/>
              </a:lnSpc>
              <a:buNone/>
              <a:defRPr sz="1050"/>
            </a:lvl1pPr>
            <a:lvl2pPr marL="457200" indent="0">
              <a:buNone/>
              <a:defRPr sz="1050"/>
            </a:lvl2pPr>
            <a:lvl3pPr marL="914400" indent="0">
              <a:buNone/>
              <a:defRPr sz="1050"/>
            </a:lvl3pPr>
            <a:lvl4pPr marL="1371600" indent="0">
              <a:buNone/>
              <a:defRPr sz="1050"/>
            </a:lvl4pPr>
            <a:lvl5pPr marL="1828800" indent="0">
              <a:buNone/>
              <a:defRPr sz="1050"/>
            </a:lvl5pPr>
          </a:lstStyle>
          <a:p>
            <a:pPr lvl="0"/>
            <a:r>
              <a:rPr lang="en-US" dirty="0"/>
              <a:t>Click to add references</a:t>
            </a:r>
            <a:endParaRPr lang="en-GB" dirty="0"/>
          </a:p>
        </p:txBody>
      </p:sp>
    </p:spTree>
    <p:extLst>
      <p:ext uri="{BB962C8B-B14F-4D97-AF65-F5344CB8AC3E}">
        <p14:creationId xmlns:p14="http://schemas.microsoft.com/office/powerpoint/2010/main" val="649358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519C33C-B731-96B3-9899-9D0F5B66AEB1}"/>
              </a:ext>
            </a:extLst>
          </p:cNvPr>
          <p:cNvSpPr>
            <a:spLocks noGrp="1"/>
          </p:cNvSpPr>
          <p:nvPr>
            <p:ph type="body" idx="1"/>
          </p:nvPr>
        </p:nvSpPr>
        <p:spPr>
          <a:xfrm>
            <a:off x="838200" y="1457325"/>
            <a:ext cx="10515600" cy="4754880"/>
          </a:xfrm>
          <a:prstGeom prst="rect">
            <a:avLst/>
          </a:prstGeom>
        </p:spPr>
        <p:txBody>
          <a:bodyPr vert="horz" lIns="91440" tIns="45720" rIns="91440" bIns="45720" rtlCol="0">
            <a:normAutofit/>
          </a:bodyPr>
          <a:lstStyle/>
          <a:p>
            <a:pPr lvl="0"/>
            <a:r>
              <a:rPr lang="en-CA" noProof="0" dirty="0"/>
              <a:t>Click to edit Master text styles</a:t>
            </a:r>
          </a:p>
          <a:p>
            <a:pPr lvl="1"/>
            <a:r>
              <a:rPr lang="en-CA" noProof="0" dirty="0"/>
              <a:t>Second level</a:t>
            </a:r>
          </a:p>
          <a:p>
            <a:pPr lvl="2"/>
            <a:r>
              <a:rPr lang="en-CA" noProof="0" dirty="0"/>
              <a:t>Third level</a:t>
            </a:r>
          </a:p>
          <a:p>
            <a:pPr lvl="3"/>
            <a:r>
              <a:rPr lang="en-CA" noProof="0" dirty="0"/>
              <a:t>Fourth level</a:t>
            </a:r>
          </a:p>
          <a:p>
            <a:pPr lvl="4"/>
            <a:r>
              <a:rPr lang="en-CA" noProof="0" dirty="0"/>
              <a:t>Fifth level</a:t>
            </a:r>
          </a:p>
        </p:txBody>
      </p:sp>
      <p:sp>
        <p:nvSpPr>
          <p:cNvPr id="6" name="Slide Number Placeholder 5">
            <a:extLst>
              <a:ext uri="{FF2B5EF4-FFF2-40B4-BE49-F238E27FC236}">
                <a16:creationId xmlns:a16="http://schemas.microsoft.com/office/drawing/2014/main" id="{9F8165F1-6C41-5C36-106D-A5DEDDFB711C}"/>
              </a:ext>
            </a:extLst>
          </p:cNvPr>
          <p:cNvSpPr>
            <a:spLocks noGrp="1"/>
          </p:cNvSpPr>
          <p:nvPr>
            <p:ph type="sldNum" sz="quarter" idx="4"/>
          </p:nvPr>
        </p:nvSpPr>
        <p:spPr>
          <a:xfrm>
            <a:off x="11229975" y="6457156"/>
            <a:ext cx="923798" cy="365125"/>
          </a:xfrm>
          <a:prstGeom prst="rect">
            <a:avLst/>
          </a:prstGeom>
        </p:spPr>
        <p:txBody>
          <a:bodyPr vert="horz" lIns="91440" tIns="45720" rIns="91440" bIns="45720" rtlCol="0" anchor="b"/>
          <a:lstStyle>
            <a:lvl1pPr algn="r">
              <a:defRPr sz="1000">
                <a:solidFill>
                  <a:schemeClr val="tx1"/>
                </a:solidFill>
              </a:defRPr>
            </a:lvl1pPr>
          </a:lstStyle>
          <a:p>
            <a:fld id="{43F136A7-8C07-4457-BD87-478AF4D86480}" type="slidenum">
              <a:rPr lang="en-CA" noProof="0" smtClean="0"/>
              <a:pPr/>
              <a:t>‹#›</a:t>
            </a:fld>
            <a:endParaRPr lang="en-CA" noProof="0"/>
          </a:p>
        </p:txBody>
      </p:sp>
      <p:sp>
        <p:nvSpPr>
          <p:cNvPr id="4" name="Rectangle 3">
            <a:extLst>
              <a:ext uri="{FF2B5EF4-FFF2-40B4-BE49-F238E27FC236}">
                <a16:creationId xmlns:a16="http://schemas.microsoft.com/office/drawing/2014/main" id="{204C44AD-4016-9ED3-C3A4-8B12A7DA8BE3}"/>
              </a:ext>
            </a:extLst>
          </p:cNvPr>
          <p:cNvSpPr/>
          <p:nvPr userDrawn="1"/>
        </p:nvSpPr>
        <p:spPr>
          <a:xfrm>
            <a:off x="0" y="6485"/>
            <a:ext cx="12192000" cy="1160834"/>
          </a:xfrm>
          <a:prstGeom prst="rect">
            <a:avLst/>
          </a:prstGeom>
          <a:solidFill>
            <a:srgbClr val="822D6E"/>
          </a:solidFill>
          <a:ln>
            <a:solidFill>
              <a:srgbClr val="822D6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Rectangle 4">
            <a:extLst>
              <a:ext uri="{FF2B5EF4-FFF2-40B4-BE49-F238E27FC236}">
                <a16:creationId xmlns:a16="http://schemas.microsoft.com/office/drawing/2014/main" id="{4A5C2D1B-737B-8458-B4AE-58BDB108DB78}"/>
              </a:ext>
            </a:extLst>
          </p:cNvPr>
          <p:cNvSpPr/>
          <p:nvPr userDrawn="1"/>
        </p:nvSpPr>
        <p:spPr>
          <a:xfrm>
            <a:off x="0" y="1160834"/>
            <a:ext cx="12192000" cy="64851"/>
          </a:xfrm>
          <a:prstGeom prst="rect">
            <a:avLst/>
          </a:prstGeom>
          <a:solidFill>
            <a:srgbClr val="F29820"/>
          </a:solidFill>
          <a:ln>
            <a:solidFill>
              <a:srgbClr val="F298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 name="Title Placeholder 1">
            <a:extLst>
              <a:ext uri="{FF2B5EF4-FFF2-40B4-BE49-F238E27FC236}">
                <a16:creationId xmlns:a16="http://schemas.microsoft.com/office/drawing/2014/main" id="{772F6EAD-A1AA-E95E-F9CA-6F761D095876}"/>
              </a:ext>
            </a:extLst>
          </p:cNvPr>
          <p:cNvSpPr>
            <a:spLocks noGrp="1"/>
          </p:cNvSpPr>
          <p:nvPr>
            <p:ph type="title"/>
          </p:nvPr>
        </p:nvSpPr>
        <p:spPr>
          <a:xfrm>
            <a:off x="838200" y="136525"/>
            <a:ext cx="9398000" cy="1008064"/>
          </a:xfrm>
          <a:prstGeom prst="rect">
            <a:avLst/>
          </a:prstGeom>
        </p:spPr>
        <p:txBody>
          <a:bodyPr vert="horz" lIns="91440" tIns="45720" rIns="91440" bIns="45720" rtlCol="0" anchor="b">
            <a:normAutofit/>
          </a:bodyPr>
          <a:lstStyle/>
          <a:p>
            <a:r>
              <a:rPr lang="en-CA" noProof="0" dirty="0"/>
              <a:t>Click to edit Master title style</a:t>
            </a:r>
          </a:p>
        </p:txBody>
      </p:sp>
      <p:pic>
        <p:nvPicPr>
          <p:cNvPr id="9" name="Picture 8" descr="Icon&#10;&#10;Description automatically generated">
            <a:extLst>
              <a:ext uri="{FF2B5EF4-FFF2-40B4-BE49-F238E27FC236}">
                <a16:creationId xmlns:a16="http://schemas.microsoft.com/office/drawing/2014/main" id="{7159812D-B8D0-D01A-E1FC-5587852528A3}"/>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10459487" y="178646"/>
            <a:ext cx="1540975" cy="469997"/>
          </a:xfrm>
          <a:prstGeom prst="rect">
            <a:avLst/>
          </a:prstGeom>
        </p:spPr>
      </p:pic>
    </p:spTree>
    <p:extLst>
      <p:ext uri="{BB962C8B-B14F-4D97-AF65-F5344CB8AC3E}">
        <p14:creationId xmlns:p14="http://schemas.microsoft.com/office/powerpoint/2010/main" val="37253303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Lst>
  <p:hf hdr="0" ftr="0" dt="0"/>
  <p:txStyles>
    <p:titleStyle>
      <a:lvl1pPr algn="l" defTabSz="914400" rtl="0" eaLnBrk="1" latinLnBrk="0" hangingPunct="1">
        <a:lnSpc>
          <a:spcPct val="90000"/>
        </a:lnSpc>
        <a:spcBef>
          <a:spcPct val="0"/>
        </a:spcBef>
        <a:buNone/>
        <a:defRPr sz="3000" kern="1200">
          <a:solidFill>
            <a:schemeClr val="bg1"/>
          </a:solidFill>
          <a:latin typeface="+mj-lt"/>
          <a:ea typeface="+mj-ea"/>
          <a:cs typeface="+mj-cs"/>
        </a:defRPr>
      </a:lvl1pPr>
    </p:titleStyle>
    <p:bodyStyle>
      <a:lvl1pPr marL="228600" indent="-228600" algn="l" defTabSz="914400" rtl="0" eaLnBrk="1" latinLnBrk="0" hangingPunct="1">
        <a:lnSpc>
          <a:spcPct val="100000"/>
        </a:lnSpc>
        <a:spcBef>
          <a:spcPts val="9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00000"/>
        </a:lnSpc>
        <a:spcBef>
          <a:spcPts val="400"/>
        </a:spcBef>
        <a:buFont typeface="Arial" panose="020B0604020202020204" pitchFamily="34" charset="0"/>
        <a:buChar char="•"/>
        <a:defRPr sz="2200" kern="1200">
          <a:solidFill>
            <a:schemeClr val="tx1"/>
          </a:solidFill>
          <a:latin typeface="+mn-lt"/>
          <a:ea typeface="+mn-ea"/>
          <a:cs typeface="+mn-cs"/>
        </a:defRPr>
      </a:lvl2pPr>
      <a:lvl3pPr marL="1143000" indent="-228600" algn="l" defTabSz="914400" rtl="0" eaLnBrk="1" latinLnBrk="0" hangingPunct="1">
        <a:lnSpc>
          <a:spcPct val="100000"/>
        </a:lnSpc>
        <a:spcBef>
          <a:spcPts val="4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4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4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tyktockspeakers.hostmymed.com/fr/programme-tyk-tock"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a:extLst>
              <a:ext uri="{FF2B5EF4-FFF2-40B4-BE49-F238E27FC236}">
                <a16:creationId xmlns:a16="http://schemas.microsoft.com/office/drawing/2014/main" id="{AF052F52-F888-4A10-9CDB-18CFB7FB5BBA}"/>
              </a:ext>
            </a:extLst>
          </p:cNvPr>
          <p:cNvSpPr>
            <a:spLocks noGrp="1"/>
          </p:cNvSpPr>
          <p:nvPr>
            <p:ph type="subTitle" idx="1"/>
          </p:nvPr>
        </p:nvSpPr>
        <p:spPr/>
        <p:txBody>
          <a:bodyPr>
            <a:normAutofit/>
          </a:bodyPr>
          <a:lstStyle/>
          <a:p>
            <a:r>
              <a:rPr lang="fr-FR" dirty="0"/>
              <a:t>Application en pratique clinique des nouvelles thérapies orales pour le psoriasis en plaques : perspectives de chercheurs canadiens​</a:t>
            </a:r>
            <a:endParaRPr lang="en-GB" dirty="0"/>
          </a:p>
        </p:txBody>
      </p:sp>
    </p:spTree>
    <p:extLst>
      <p:ext uri="{BB962C8B-B14F-4D97-AF65-F5344CB8AC3E}">
        <p14:creationId xmlns:p14="http://schemas.microsoft.com/office/powerpoint/2010/main" val="15735959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a:extLst>
              <a:ext uri="{FF2B5EF4-FFF2-40B4-BE49-F238E27FC236}">
                <a16:creationId xmlns:a16="http://schemas.microsoft.com/office/drawing/2014/main" id="{AF052F52-F888-4A10-9CDB-18CFB7FB5BBA}"/>
              </a:ext>
            </a:extLst>
          </p:cNvPr>
          <p:cNvSpPr>
            <a:spLocks noGrp="1"/>
          </p:cNvSpPr>
          <p:nvPr>
            <p:ph type="subTitle" idx="1"/>
          </p:nvPr>
        </p:nvSpPr>
        <p:spPr>
          <a:xfrm>
            <a:off x="2832296" y="4396573"/>
            <a:ext cx="6527408" cy="830997"/>
          </a:xfrm>
        </p:spPr>
        <p:txBody>
          <a:bodyPr wrap="square">
            <a:spAutoFit/>
          </a:bodyPr>
          <a:lstStyle/>
          <a:p>
            <a:r>
              <a:rPr lang="en-GB" sz="4800" dirty="0" err="1">
                <a:hlinkClick r:id="rId3"/>
              </a:rPr>
              <a:t>Démarrer</a:t>
            </a:r>
            <a:r>
              <a:rPr lang="en-GB" sz="4800" dirty="0">
                <a:hlinkClick r:id="rId3"/>
              </a:rPr>
              <a:t> la </a:t>
            </a:r>
            <a:r>
              <a:rPr lang="en-GB" sz="4800" dirty="0" err="1">
                <a:hlinkClick r:id="rId3"/>
              </a:rPr>
              <a:t>vidéo</a:t>
            </a:r>
            <a:endParaRPr lang="en-GB" sz="4800" dirty="0"/>
          </a:p>
        </p:txBody>
      </p:sp>
    </p:spTree>
    <p:extLst>
      <p:ext uri="{BB962C8B-B14F-4D97-AF65-F5344CB8AC3E}">
        <p14:creationId xmlns:p14="http://schemas.microsoft.com/office/powerpoint/2010/main" val="365300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A517D-2AE4-0CAF-CA34-6E4B93C121E1}"/>
              </a:ext>
            </a:extLst>
          </p:cNvPr>
          <p:cNvSpPr>
            <a:spLocks noGrp="1"/>
          </p:cNvSpPr>
          <p:nvPr>
            <p:ph type="title"/>
          </p:nvPr>
        </p:nvSpPr>
        <p:spPr>
          <a:xfrm>
            <a:off x="838200" y="136525"/>
            <a:ext cx="9398000" cy="1008064"/>
          </a:xfrm>
        </p:spPr>
        <p:txBody>
          <a:bodyPr/>
          <a:lstStyle/>
          <a:p>
            <a:r>
              <a:rPr lang="en-CA" dirty="0" err="1"/>
              <a:t>Comité</a:t>
            </a:r>
            <a:r>
              <a:rPr lang="en-CA" dirty="0"/>
              <a:t> de planification </a:t>
            </a:r>
            <a:r>
              <a:rPr lang="en-CA" dirty="0" err="1"/>
              <a:t>scientifique</a:t>
            </a:r>
            <a:r>
              <a:rPr lang="en-CA" dirty="0"/>
              <a:t>​</a:t>
            </a:r>
          </a:p>
        </p:txBody>
      </p:sp>
      <p:sp>
        <p:nvSpPr>
          <p:cNvPr id="3" name="Content Placeholder 2">
            <a:extLst>
              <a:ext uri="{FF2B5EF4-FFF2-40B4-BE49-F238E27FC236}">
                <a16:creationId xmlns:a16="http://schemas.microsoft.com/office/drawing/2014/main" id="{2CECB68D-ED6C-9521-7F48-1A6EF78C46E9}"/>
              </a:ext>
            </a:extLst>
          </p:cNvPr>
          <p:cNvSpPr>
            <a:spLocks noGrp="1"/>
          </p:cNvSpPr>
          <p:nvPr>
            <p:ph idx="1"/>
          </p:nvPr>
        </p:nvSpPr>
        <p:spPr>
          <a:xfrm>
            <a:off x="838200" y="1457325"/>
            <a:ext cx="10515600" cy="4754880"/>
          </a:xfrm>
        </p:spPr>
        <p:txBody>
          <a:bodyPr>
            <a:normAutofit fontScale="92500" lnSpcReduction="20000"/>
          </a:bodyPr>
          <a:lstStyle/>
          <a:p>
            <a:pPr marL="0" indent="0">
              <a:buNone/>
            </a:pPr>
            <a:r>
              <a:rPr lang="en-CA" b="1" dirty="0"/>
              <a:t>Melinda Gooderham, M. Sc., M.D., FRCPC</a:t>
            </a:r>
            <a:r>
              <a:rPr lang="en-US" b="1" dirty="0"/>
              <a:t>​</a:t>
            </a:r>
          </a:p>
          <a:p>
            <a:pPr marL="0" indent="0">
              <a:buNone/>
            </a:pPr>
            <a:r>
              <a:rPr lang="sv-SE" dirty="0"/>
              <a:t>Directrice médicale, SKiN Centre for Dermatology</a:t>
            </a:r>
            <a:r>
              <a:rPr lang="en-US" dirty="0"/>
              <a:t>​</a:t>
            </a:r>
          </a:p>
          <a:p>
            <a:pPr marL="0" indent="0">
              <a:buNone/>
            </a:pPr>
            <a:r>
              <a:rPr lang="sv-SE" dirty="0"/>
              <a:t>Chercheuse principale, Probity Medical Research</a:t>
            </a:r>
            <a:r>
              <a:rPr lang="en-US" dirty="0"/>
              <a:t>​</a:t>
            </a:r>
          </a:p>
          <a:p>
            <a:pPr marL="0" indent="0">
              <a:buNone/>
            </a:pPr>
            <a:r>
              <a:rPr lang="sv-SE" dirty="0"/>
              <a:t>Professeure adjointe, École de médecine, Université Queen’s</a:t>
            </a:r>
            <a:r>
              <a:rPr lang="en-US" dirty="0"/>
              <a:t>​</a:t>
            </a:r>
          </a:p>
          <a:p>
            <a:pPr marL="0" indent="0">
              <a:buNone/>
            </a:pPr>
            <a:r>
              <a:rPr lang="sv-SE" dirty="0"/>
              <a:t>Médecin consultante, Centre régional de santé de Peterborough</a:t>
            </a:r>
            <a:r>
              <a:rPr lang="en-US" dirty="0"/>
              <a:t>​</a:t>
            </a:r>
          </a:p>
          <a:p>
            <a:pPr marL="0" indent="0">
              <a:buNone/>
            </a:pPr>
            <a:r>
              <a:rPr lang="sv-SE" dirty="0"/>
              <a:t>Peterborough (Ontario)</a:t>
            </a:r>
            <a:r>
              <a:rPr lang="en-US" dirty="0"/>
              <a:t>​</a:t>
            </a:r>
          </a:p>
          <a:p>
            <a:pPr marL="0" indent="0">
              <a:buNone/>
            </a:pPr>
            <a:endParaRPr lang="sv-SE" dirty="0"/>
          </a:p>
          <a:p>
            <a:pPr marL="0" indent="0">
              <a:buNone/>
            </a:pPr>
            <a:r>
              <a:rPr lang="sv-SE" b="1" dirty="0"/>
              <a:t>Kim Papp, M.D., Ph. D., FRCPC</a:t>
            </a:r>
            <a:r>
              <a:rPr lang="en-US" b="1" dirty="0"/>
              <a:t>​</a:t>
            </a:r>
          </a:p>
          <a:p>
            <a:pPr marL="0" indent="0">
              <a:buNone/>
            </a:pPr>
            <a:r>
              <a:rPr lang="fr-FR" dirty="0"/>
              <a:t>Alliance </a:t>
            </a:r>
            <a:r>
              <a:rPr lang="fr-FR" dirty="0" err="1"/>
              <a:t>Clinical</a:t>
            </a:r>
            <a:r>
              <a:rPr lang="fr-FR" dirty="0"/>
              <a:t> </a:t>
            </a:r>
            <a:r>
              <a:rPr lang="fr-FR" dirty="0" err="1"/>
              <a:t>Research</a:t>
            </a:r>
            <a:r>
              <a:rPr lang="fr-FR" dirty="0"/>
              <a:t>​</a:t>
            </a:r>
          </a:p>
          <a:p>
            <a:pPr marL="0" indent="0">
              <a:buNone/>
            </a:pPr>
            <a:r>
              <a:rPr lang="fr-FR" dirty="0"/>
              <a:t>Fondateur et président, </a:t>
            </a:r>
            <a:r>
              <a:rPr lang="fr-FR" dirty="0" err="1"/>
              <a:t>Probity</a:t>
            </a:r>
            <a:r>
              <a:rPr lang="fr-FR" dirty="0"/>
              <a:t> </a:t>
            </a:r>
            <a:r>
              <a:rPr lang="fr-FR" dirty="0" err="1"/>
              <a:t>Medical</a:t>
            </a:r>
            <a:r>
              <a:rPr lang="fr-FR" dirty="0"/>
              <a:t> </a:t>
            </a:r>
            <a:r>
              <a:rPr lang="fr-FR" dirty="0" err="1"/>
              <a:t>Research</a:t>
            </a:r>
            <a:r>
              <a:rPr lang="fr-FR" dirty="0"/>
              <a:t>​</a:t>
            </a:r>
          </a:p>
          <a:p>
            <a:pPr marL="0" indent="0">
              <a:buNone/>
            </a:pPr>
            <a:r>
              <a:rPr lang="fr-FR" dirty="0"/>
              <a:t>Professeur adjoint de médecine, Division de dermatologie, Université de Toronto</a:t>
            </a:r>
            <a:r>
              <a:rPr lang="en-US" dirty="0"/>
              <a:t>​</a:t>
            </a:r>
          </a:p>
          <a:p>
            <a:pPr marL="0" indent="0">
              <a:buNone/>
            </a:pPr>
            <a:r>
              <a:rPr lang="fr-FR" dirty="0"/>
              <a:t>Waterloo (Ontario)</a:t>
            </a:r>
            <a:r>
              <a:rPr lang="en-US" dirty="0"/>
              <a:t>​</a:t>
            </a:r>
          </a:p>
        </p:txBody>
      </p:sp>
      <p:sp>
        <p:nvSpPr>
          <p:cNvPr id="4" name="Slide Number Placeholder 3">
            <a:extLst>
              <a:ext uri="{FF2B5EF4-FFF2-40B4-BE49-F238E27FC236}">
                <a16:creationId xmlns:a16="http://schemas.microsoft.com/office/drawing/2014/main" id="{B4441CB1-EFED-91D7-B1E8-2470C0C6FD9A}"/>
              </a:ext>
            </a:extLst>
          </p:cNvPr>
          <p:cNvSpPr>
            <a:spLocks noGrp="1"/>
          </p:cNvSpPr>
          <p:nvPr>
            <p:ph type="sldNum" sz="quarter" idx="12"/>
          </p:nvPr>
        </p:nvSpPr>
        <p:spPr>
          <a:xfrm>
            <a:off x="11229975" y="6457156"/>
            <a:ext cx="923798" cy="365125"/>
          </a:xfrm>
        </p:spPr>
        <p:txBody>
          <a:bodyPr/>
          <a:lstStyle/>
          <a:p>
            <a:pPr lvl="0"/>
            <a:fld id="{43F136A7-8C07-4457-BD87-478AF4D86480}" type="slidenum">
              <a:rPr lang="en-CA" noProof="0" smtClean="0"/>
              <a:pPr lvl="0"/>
              <a:t>2</a:t>
            </a:fld>
            <a:endParaRPr lang="en-CA" noProof="0" dirty="0"/>
          </a:p>
        </p:txBody>
      </p:sp>
      <p:sp>
        <p:nvSpPr>
          <p:cNvPr id="8" name="Text Placeholder 7">
            <a:extLst>
              <a:ext uri="{FF2B5EF4-FFF2-40B4-BE49-F238E27FC236}">
                <a16:creationId xmlns:a16="http://schemas.microsoft.com/office/drawing/2014/main" id="{B9EEE2F1-5176-A2CC-3D00-D5B5210460DF}"/>
              </a:ext>
            </a:extLst>
          </p:cNvPr>
          <p:cNvSpPr>
            <a:spLocks noGrp="1"/>
          </p:cNvSpPr>
          <p:nvPr>
            <p:ph type="body" sz="quarter" idx="13"/>
          </p:nvPr>
        </p:nvSpPr>
        <p:spPr/>
        <p:txBody>
          <a:bodyPr/>
          <a:lstStyle/>
          <a:p>
            <a:endParaRPr lang="en-GB"/>
          </a:p>
        </p:txBody>
      </p:sp>
    </p:spTree>
    <p:extLst>
      <p:ext uri="{BB962C8B-B14F-4D97-AF65-F5344CB8AC3E}">
        <p14:creationId xmlns:p14="http://schemas.microsoft.com/office/powerpoint/2010/main" val="35563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078DEE7-ED9B-9B2C-4C96-C2B541E67BA3}"/>
              </a:ext>
            </a:extLst>
          </p:cNvPr>
          <p:cNvSpPr>
            <a:spLocks noGrp="1"/>
          </p:cNvSpPr>
          <p:nvPr>
            <p:ph type="title"/>
          </p:nvPr>
        </p:nvSpPr>
        <p:spPr/>
        <p:txBody>
          <a:bodyPr/>
          <a:lstStyle/>
          <a:p>
            <a:r>
              <a:rPr lang="fr-FR" dirty="0"/>
              <a:t>Divulgations du comité de planification scientifique : ​</a:t>
            </a:r>
            <a:br>
              <a:rPr lang="fr-FR" dirty="0"/>
            </a:br>
            <a:r>
              <a:rPr lang="fr-FR" dirty="0"/>
              <a:t>D</a:t>
            </a:r>
            <a:r>
              <a:rPr lang="fr-FR" baseline="30000" dirty="0"/>
              <a:t>re</a:t>
            </a:r>
            <a:r>
              <a:rPr lang="fr-FR" dirty="0"/>
              <a:t> Gooderham​</a:t>
            </a:r>
            <a:endParaRPr lang="en-GB" dirty="0"/>
          </a:p>
        </p:txBody>
      </p:sp>
      <p:sp>
        <p:nvSpPr>
          <p:cNvPr id="6" name="Content Placeholder 5">
            <a:extLst>
              <a:ext uri="{FF2B5EF4-FFF2-40B4-BE49-F238E27FC236}">
                <a16:creationId xmlns:a16="http://schemas.microsoft.com/office/drawing/2014/main" id="{BA5D4731-B36B-00FC-3BC2-669A8D06532F}"/>
              </a:ext>
            </a:extLst>
          </p:cNvPr>
          <p:cNvSpPr>
            <a:spLocks noGrp="1"/>
          </p:cNvSpPr>
          <p:nvPr>
            <p:ph idx="1"/>
          </p:nvPr>
        </p:nvSpPr>
        <p:spPr/>
        <p:txBody>
          <a:bodyPr>
            <a:normAutofit/>
          </a:bodyPr>
          <a:lstStyle/>
          <a:p>
            <a:pPr marL="0" indent="0">
              <a:buNone/>
            </a:pPr>
            <a:r>
              <a:rPr lang="en-US" sz="2200" b="1" noProof="0" dirty="0"/>
              <a:t>Melinda Gooderham, M. Sc., M.D., FRCPC</a:t>
            </a:r>
            <a:endParaRPr lang="en-US" sz="2200" dirty="0"/>
          </a:p>
          <a:p>
            <a:r>
              <a:rPr lang="en-US" sz="2200" dirty="0"/>
              <a:t>Conseils </a:t>
            </a:r>
            <a:r>
              <a:rPr lang="en-US" sz="2200" dirty="0" err="1"/>
              <a:t>consultatifs</a:t>
            </a:r>
            <a:r>
              <a:rPr lang="en-US" sz="2200" dirty="0"/>
              <a:t> et subventions de recherche : AbbVie, Amgen, </a:t>
            </a:r>
            <a:r>
              <a:rPr lang="en-US" sz="2200" dirty="0" err="1"/>
              <a:t>Arcutis</a:t>
            </a:r>
            <a:r>
              <a:rPr lang="en-US" sz="2200" dirty="0"/>
              <a:t>, Bausch Health, BMS, Boehringer Ingelheim, Eli Lilly, Galderma, Incyte, Janssen, LEO Pharma, Novartis, Pfizer, Regeneron, Sanofi Genzyme, Sun Pharma, UCB ​</a:t>
            </a:r>
          </a:p>
          <a:p>
            <a:r>
              <a:rPr lang="en-US" sz="2200" dirty="0" err="1"/>
              <a:t>Honoraires</a:t>
            </a:r>
            <a:r>
              <a:rPr lang="en-US" sz="2200" dirty="0"/>
              <a:t> de </a:t>
            </a:r>
            <a:r>
              <a:rPr lang="en-US" sz="2200" dirty="0" err="1"/>
              <a:t>conférencier</a:t>
            </a:r>
            <a:r>
              <a:rPr lang="en-US" sz="2200" dirty="0"/>
              <a:t> : AbbVie, Amgen, </a:t>
            </a:r>
            <a:r>
              <a:rPr lang="en-US" sz="2200" dirty="0" err="1"/>
              <a:t>Arcutis</a:t>
            </a:r>
            <a:r>
              <a:rPr lang="en-US" sz="2200" dirty="0"/>
              <a:t>, Bausch Health, BMS, Boehringer Ingelheim, Eli Lilly, Galderma, Incyte, International Centre for Professional Development in Health and Medicine (ICPDHM), Janssen, LEO Pharma, Novartis, Pfizer, Regeneron, Sanofi Genzyme, Sun Pharma, UCB ​</a:t>
            </a:r>
            <a:endParaRPr lang="en-CA" sz="2200" dirty="0"/>
          </a:p>
        </p:txBody>
      </p:sp>
      <p:sp>
        <p:nvSpPr>
          <p:cNvPr id="4" name="Slide Number Placeholder 3">
            <a:extLst>
              <a:ext uri="{FF2B5EF4-FFF2-40B4-BE49-F238E27FC236}">
                <a16:creationId xmlns:a16="http://schemas.microsoft.com/office/drawing/2014/main" id="{CC869163-A1F3-A98F-E3FE-3744F8937959}"/>
              </a:ext>
            </a:extLst>
          </p:cNvPr>
          <p:cNvSpPr>
            <a:spLocks noGrp="1"/>
          </p:cNvSpPr>
          <p:nvPr>
            <p:ph type="sldNum" sz="quarter" idx="12"/>
          </p:nvPr>
        </p:nvSpPr>
        <p:spPr/>
        <p:txBody>
          <a:bodyPr/>
          <a:lstStyle/>
          <a:p>
            <a:pPr lvl="0"/>
            <a:fld id="{43F136A7-8C07-4457-BD87-478AF4D86480}" type="slidenum">
              <a:rPr lang="en-GB" noProof="0" smtClean="0"/>
              <a:pPr lvl="0"/>
              <a:t>3</a:t>
            </a:fld>
            <a:endParaRPr lang="en-GB" noProof="0"/>
          </a:p>
        </p:txBody>
      </p:sp>
      <p:sp>
        <p:nvSpPr>
          <p:cNvPr id="8" name="Text Placeholder 7">
            <a:extLst>
              <a:ext uri="{FF2B5EF4-FFF2-40B4-BE49-F238E27FC236}">
                <a16:creationId xmlns:a16="http://schemas.microsoft.com/office/drawing/2014/main" id="{EE757B19-9B5E-6167-8BC8-7E6743BA8D6B}"/>
              </a:ext>
            </a:extLst>
          </p:cNvPr>
          <p:cNvSpPr>
            <a:spLocks noGrp="1"/>
          </p:cNvSpPr>
          <p:nvPr>
            <p:ph type="body" sz="quarter" idx="13"/>
          </p:nvPr>
        </p:nvSpPr>
        <p:spPr/>
        <p:txBody>
          <a:bodyPr/>
          <a:lstStyle/>
          <a:p>
            <a:endParaRPr lang="en-GB"/>
          </a:p>
        </p:txBody>
      </p:sp>
    </p:spTree>
    <p:extLst>
      <p:ext uri="{BB962C8B-B14F-4D97-AF65-F5344CB8AC3E}">
        <p14:creationId xmlns:p14="http://schemas.microsoft.com/office/powerpoint/2010/main" val="1407598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078DEE7-ED9B-9B2C-4C96-C2B541E67BA3}"/>
              </a:ext>
            </a:extLst>
          </p:cNvPr>
          <p:cNvSpPr>
            <a:spLocks noGrp="1"/>
          </p:cNvSpPr>
          <p:nvPr>
            <p:ph type="title"/>
          </p:nvPr>
        </p:nvSpPr>
        <p:spPr/>
        <p:txBody>
          <a:bodyPr/>
          <a:lstStyle/>
          <a:p>
            <a:r>
              <a:rPr lang="fr-FR" dirty="0"/>
              <a:t>Divulgations du comité de planification scientifique : ​</a:t>
            </a:r>
            <a:br>
              <a:rPr lang="fr-FR" dirty="0"/>
            </a:br>
            <a:r>
              <a:rPr lang="fr-FR" dirty="0"/>
              <a:t>D</a:t>
            </a:r>
            <a:r>
              <a:rPr lang="fr-FR" baseline="30000" dirty="0"/>
              <a:t>r</a:t>
            </a:r>
            <a:r>
              <a:rPr lang="fr-FR" dirty="0"/>
              <a:t> Papp​</a:t>
            </a:r>
            <a:endParaRPr lang="en-GB" dirty="0"/>
          </a:p>
        </p:txBody>
      </p:sp>
      <p:sp>
        <p:nvSpPr>
          <p:cNvPr id="6" name="Content Placeholder 5">
            <a:extLst>
              <a:ext uri="{FF2B5EF4-FFF2-40B4-BE49-F238E27FC236}">
                <a16:creationId xmlns:a16="http://schemas.microsoft.com/office/drawing/2014/main" id="{BA5D4731-B36B-00FC-3BC2-669A8D06532F}"/>
              </a:ext>
            </a:extLst>
          </p:cNvPr>
          <p:cNvSpPr>
            <a:spLocks noGrp="1"/>
          </p:cNvSpPr>
          <p:nvPr>
            <p:ph idx="1"/>
          </p:nvPr>
        </p:nvSpPr>
        <p:spPr/>
        <p:txBody>
          <a:bodyPr>
            <a:normAutofit fontScale="92500"/>
          </a:bodyPr>
          <a:lstStyle/>
          <a:p>
            <a:pPr marL="0" indent="0">
              <a:buNone/>
            </a:pPr>
            <a:r>
              <a:rPr lang="sv-SE" b="1" dirty="0"/>
              <a:t>Kim Papp, M.D., Ph. D., FRCPC</a:t>
            </a:r>
          </a:p>
          <a:p>
            <a:r>
              <a:rPr lang="en-US" sz="2200" dirty="0"/>
              <a:t>Consultant, conseils </a:t>
            </a:r>
            <a:r>
              <a:rPr lang="en-US" sz="2200" dirty="0" err="1"/>
              <a:t>consultatifs</a:t>
            </a:r>
            <a:r>
              <a:rPr lang="en-US" sz="2200" dirty="0"/>
              <a:t> et subventions de recherche </a:t>
            </a:r>
            <a:r>
              <a:rPr lang="en-US" sz="2200" dirty="0" err="1"/>
              <a:t>clinique</a:t>
            </a:r>
            <a:r>
              <a:rPr lang="en-US" sz="2200" dirty="0"/>
              <a:t> : AbbVie, </a:t>
            </a:r>
            <a:r>
              <a:rPr lang="en-US" sz="2200" dirty="0" err="1"/>
              <a:t>Acelyrin</a:t>
            </a:r>
            <a:r>
              <a:rPr lang="en-US" sz="2200" dirty="0"/>
              <a:t>, Amgen, Akros, </a:t>
            </a:r>
            <a:r>
              <a:rPr lang="en-US" sz="2200" dirty="0" err="1"/>
              <a:t>Anacor</a:t>
            </a:r>
            <a:r>
              <a:rPr lang="en-US" sz="2200" dirty="0"/>
              <a:t>, </a:t>
            </a:r>
            <a:r>
              <a:rPr lang="en-US" sz="2200" dirty="0" err="1"/>
              <a:t>Aralez</a:t>
            </a:r>
            <a:r>
              <a:rPr lang="en-US" sz="2200" dirty="0"/>
              <a:t> Pharmaceuticals, </a:t>
            </a:r>
            <a:r>
              <a:rPr lang="en-US" sz="2200" dirty="0" err="1"/>
              <a:t>Arcutis</a:t>
            </a:r>
            <a:r>
              <a:rPr lang="en-US" sz="2200" dirty="0"/>
              <a:t>, </a:t>
            </a:r>
            <a:r>
              <a:rPr lang="en-US" sz="2200" dirty="0" err="1"/>
              <a:t>Avillion</a:t>
            </a:r>
            <a:r>
              <a:rPr lang="en-US" sz="2200" dirty="0"/>
              <a:t>, Arena, Aslan, Boehringer Ingelheim, BMS, Celgene, </a:t>
            </a:r>
            <a:r>
              <a:rPr lang="en-US" sz="2200" dirty="0" err="1"/>
              <a:t>Coherus</a:t>
            </a:r>
            <a:r>
              <a:rPr lang="en-US" sz="2200" dirty="0"/>
              <a:t>, </a:t>
            </a:r>
            <a:r>
              <a:rPr lang="en-US" sz="2200" dirty="0" err="1"/>
              <a:t>Dermira</a:t>
            </a:r>
            <a:r>
              <a:rPr lang="en-US" sz="2200" dirty="0"/>
              <a:t>, </a:t>
            </a:r>
            <a:r>
              <a:rPr lang="en-US" sz="2200" dirty="0" err="1"/>
              <a:t>Dermavant</a:t>
            </a:r>
            <a:r>
              <a:rPr lang="en-US" sz="2200" dirty="0"/>
              <a:t>, Dice Pharmaceuticals, Dow Pharma, Eli Lilly, </a:t>
            </a:r>
            <a:r>
              <a:rPr lang="en-US" sz="2200" dirty="0" err="1"/>
              <a:t>Evelo</a:t>
            </a:r>
            <a:r>
              <a:rPr lang="en-US" sz="2200" dirty="0"/>
              <a:t>, </a:t>
            </a:r>
            <a:r>
              <a:rPr lang="en-US" sz="2200" dirty="0" err="1"/>
              <a:t>Forbion</a:t>
            </a:r>
            <a:r>
              <a:rPr lang="en-US" sz="2200" dirty="0"/>
              <a:t>, Galderma, Gilead, GSK, ICPDHM, Incyte, Janssen, Kyowa Kirin, LEO Pharma, Medimmune, Meiji Seika Pharma, Merck, Mitsubishi Pharma, Novartis, Pfizer, Regeneron, </a:t>
            </a:r>
            <a:r>
              <a:rPr lang="en-US" sz="2200" dirty="0" err="1"/>
              <a:t>Reistone</a:t>
            </a:r>
            <a:r>
              <a:rPr lang="en-US" sz="2200" dirty="0"/>
              <a:t>, Roche, Sandoz, Sanofi Genzyme, Sun Pharmaceuticals, Takeda, UCB, Valeant/Bausch Health, </a:t>
            </a:r>
            <a:r>
              <a:rPr lang="en-US" sz="2200" dirty="0" err="1"/>
              <a:t>vTv</a:t>
            </a:r>
            <a:r>
              <a:rPr lang="en-US" sz="2200" dirty="0"/>
              <a:t> Therapeutics, </a:t>
            </a:r>
            <a:r>
              <a:rPr lang="en-US" sz="2200" dirty="0" err="1"/>
              <a:t>Xencor</a:t>
            </a:r>
            <a:r>
              <a:rPr lang="en-US" sz="2200" dirty="0"/>
              <a:t>​</a:t>
            </a:r>
          </a:p>
          <a:p>
            <a:r>
              <a:rPr lang="en-US" sz="2200" dirty="0"/>
              <a:t>Bureau de </a:t>
            </a:r>
            <a:r>
              <a:rPr lang="en-US" sz="2200" dirty="0" err="1"/>
              <a:t>conférenciers</a:t>
            </a:r>
            <a:r>
              <a:rPr lang="en-US" sz="2200" dirty="0"/>
              <a:t> et </a:t>
            </a:r>
            <a:r>
              <a:rPr lang="en-US" sz="2200" dirty="0" err="1"/>
              <a:t>comités</a:t>
            </a:r>
            <a:r>
              <a:rPr lang="en-US" sz="2200" dirty="0"/>
              <a:t> </a:t>
            </a:r>
            <a:r>
              <a:rPr lang="en-US" sz="2200" dirty="0" err="1"/>
              <a:t>directeurs</a:t>
            </a:r>
            <a:r>
              <a:rPr lang="en-US" sz="2200" dirty="0"/>
              <a:t> : AbbVie, </a:t>
            </a:r>
            <a:r>
              <a:rPr lang="en-US" sz="2200" dirty="0" err="1"/>
              <a:t>Acelyrin</a:t>
            </a:r>
            <a:r>
              <a:rPr lang="en-US" sz="2200" dirty="0"/>
              <a:t>, Amgen, Akros, </a:t>
            </a:r>
            <a:r>
              <a:rPr lang="en-US" sz="2200" dirty="0" err="1"/>
              <a:t>Aralez</a:t>
            </a:r>
            <a:r>
              <a:rPr lang="en-US" sz="2200" dirty="0"/>
              <a:t> Pharmaceuticals, Celgene, </a:t>
            </a:r>
            <a:r>
              <a:rPr lang="en-US" sz="2200" dirty="0" err="1"/>
              <a:t>Celltrion</a:t>
            </a:r>
            <a:r>
              <a:rPr lang="en-US" sz="2200" dirty="0"/>
              <a:t>, </a:t>
            </a:r>
            <a:r>
              <a:rPr lang="en-US" sz="2200" dirty="0" err="1"/>
              <a:t>Coherus</a:t>
            </a:r>
            <a:r>
              <a:rPr lang="en-US" sz="2200" dirty="0"/>
              <a:t>, </a:t>
            </a:r>
            <a:r>
              <a:rPr lang="en-US" sz="2200" dirty="0" err="1"/>
              <a:t>Dermavant</a:t>
            </a:r>
            <a:r>
              <a:rPr lang="en-US" sz="2200" dirty="0"/>
              <a:t>, Eli Lilly, Galderma, International Centre for Professional Development in Health and Medicine (ICPDHM), Janssen, Kyowa Kirin, LEO Pharma, Medimmune, Merck, Novartis, Pfizer, </a:t>
            </a:r>
            <a:r>
              <a:rPr lang="en-US" sz="2200" dirty="0" err="1"/>
              <a:t>Reistone</a:t>
            </a:r>
            <a:r>
              <a:rPr lang="en-US" sz="2200" dirty="0"/>
              <a:t>, Sanofi Genzyme, Sun Pharmaceuticals, UCB, Valeant/Bausch Health​</a:t>
            </a:r>
          </a:p>
        </p:txBody>
      </p:sp>
      <p:sp>
        <p:nvSpPr>
          <p:cNvPr id="4" name="Slide Number Placeholder 3">
            <a:extLst>
              <a:ext uri="{FF2B5EF4-FFF2-40B4-BE49-F238E27FC236}">
                <a16:creationId xmlns:a16="http://schemas.microsoft.com/office/drawing/2014/main" id="{CC869163-A1F3-A98F-E3FE-3744F8937959}"/>
              </a:ext>
            </a:extLst>
          </p:cNvPr>
          <p:cNvSpPr>
            <a:spLocks noGrp="1"/>
          </p:cNvSpPr>
          <p:nvPr>
            <p:ph type="sldNum" sz="quarter" idx="12"/>
          </p:nvPr>
        </p:nvSpPr>
        <p:spPr/>
        <p:txBody>
          <a:bodyPr/>
          <a:lstStyle/>
          <a:p>
            <a:pPr lvl="0"/>
            <a:fld id="{43F136A7-8C07-4457-BD87-478AF4D86480}" type="slidenum">
              <a:rPr lang="en-GB" noProof="0" smtClean="0"/>
              <a:pPr lvl="0"/>
              <a:t>4</a:t>
            </a:fld>
            <a:endParaRPr lang="en-GB" noProof="0"/>
          </a:p>
        </p:txBody>
      </p:sp>
      <p:sp>
        <p:nvSpPr>
          <p:cNvPr id="8" name="Text Placeholder 7">
            <a:extLst>
              <a:ext uri="{FF2B5EF4-FFF2-40B4-BE49-F238E27FC236}">
                <a16:creationId xmlns:a16="http://schemas.microsoft.com/office/drawing/2014/main" id="{C9BCE4E2-CA2F-2CCA-0169-58EBAD7F2024}"/>
              </a:ext>
            </a:extLst>
          </p:cNvPr>
          <p:cNvSpPr>
            <a:spLocks noGrp="1"/>
          </p:cNvSpPr>
          <p:nvPr>
            <p:ph type="body" sz="quarter" idx="13"/>
          </p:nvPr>
        </p:nvSpPr>
        <p:spPr/>
        <p:txBody>
          <a:bodyPr/>
          <a:lstStyle/>
          <a:p>
            <a:endParaRPr lang="en-GB"/>
          </a:p>
        </p:txBody>
      </p:sp>
    </p:spTree>
    <p:extLst>
      <p:ext uri="{BB962C8B-B14F-4D97-AF65-F5344CB8AC3E}">
        <p14:creationId xmlns:p14="http://schemas.microsoft.com/office/powerpoint/2010/main" val="3037843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078DEE7-ED9B-9B2C-4C96-C2B541E67BA3}"/>
              </a:ext>
            </a:extLst>
          </p:cNvPr>
          <p:cNvSpPr>
            <a:spLocks noGrp="1"/>
          </p:cNvSpPr>
          <p:nvPr>
            <p:ph type="title"/>
          </p:nvPr>
        </p:nvSpPr>
        <p:spPr>
          <a:xfrm>
            <a:off x="387627" y="116647"/>
            <a:ext cx="9398000" cy="1008064"/>
          </a:xfrm>
        </p:spPr>
        <p:txBody>
          <a:bodyPr/>
          <a:lstStyle/>
          <a:p>
            <a:r>
              <a:rPr lang="en-CA" dirty="0"/>
              <a:t>Divulgation du </a:t>
            </a:r>
            <a:r>
              <a:rPr lang="en-CA" dirty="0" err="1"/>
              <a:t>conférencier</a:t>
            </a:r>
            <a:r>
              <a:rPr lang="en-CA" dirty="0"/>
              <a:t>/animateur</a:t>
            </a:r>
            <a:endParaRPr lang="en-GB" dirty="0">
              <a:solidFill>
                <a:schemeClr val="bg1"/>
              </a:solidFill>
            </a:endParaRPr>
          </a:p>
        </p:txBody>
      </p:sp>
      <p:sp>
        <p:nvSpPr>
          <p:cNvPr id="6" name="Content Placeholder 5">
            <a:extLst>
              <a:ext uri="{FF2B5EF4-FFF2-40B4-BE49-F238E27FC236}">
                <a16:creationId xmlns:a16="http://schemas.microsoft.com/office/drawing/2014/main" id="{BA5D4731-B36B-00FC-3BC2-669A8D06532F}"/>
              </a:ext>
            </a:extLst>
          </p:cNvPr>
          <p:cNvSpPr>
            <a:spLocks noGrp="1"/>
          </p:cNvSpPr>
          <p:nvPr>
            <p:ph idx="1"/>
          </p:nvPr>
        </p:nvSpPr>
        <p:spPr>
          <a:xfrm>
            <a:off x="838200" y="1457325"/>
            <a:ext cx="10515600" cy="4911944"/>
          </a:xfrm>
        </p:spPr>
        <p:txBody>
          <a:bodyPr>
            <a:normAutofit/>
          </a:bodyPr>
          <a:lstStyle/>
          <a:p>
            <a:r>
              <a:rPr lang="en-CA" dirty="0" err="1"/>
              <a:t>Conférencier</a:t>
            </a:r>
            <a:r>
              <a:rPr lang="en-CA" dirty="0"/>
              <a:t>/animateur : </a:t>
            </a:r>
          </a:p>
          <a:p>
            <a:endParaRPr lang="en-CA" dirty="0"/>
          </a:p>
          <a:p>
            <a:r>
              <a:rPr lang="fr-FR" dirty="0"/>
              <a:t>Relations avec des intérêts commerciaux :​</a:t>
            </a:r>
          </a:p>
          <a:p>
            <a:pPr lvl="1"/>
            <a:r>
              <a:rPr lang="fr-FR" dirty="0"/>
              <a:t>Subventions/soutien à la recherche :​</a:t>
            </a:r>
          </a:p>
          <a:p>
            <a:pPr lvl="1"/>
            <a:r>
              <a:rPr lang="fr-FR" dirty="0"/>
              <a:t>Bureau de conférenciers/honoraires : ​</a:t>
            </a:r>
          </a:p>
          <a:p>
            <a:pPr lvl="1"/>
            <a:r>
              <a:rPr lang="fr-FR" dirty="0"/>
              <a:t>Honoraires de consultation : ​</a:t>
            </a:r>
          </a:p>
          <a:p>
            <a:pPr lvl="1"/>
            <a:r>
              <a:rPr lang="fr-FR" dirty="0"/>
              <a:t>Brevets : ​</a:t>
            </a:r>
          </a:p>
          <a:p>
            <a:pPr lvl="1"/>
            <a:r>
              <a:rPr lang="fr-FR" dirty="0"/>
              <a:t>Autre : ​</a:t>
            </a:r>
            <a:endParaRPr lang="en-CA" dirty="0"/>
          </a:p>
        </p:txBody>
      </p:sp>
      <p:sp>
        <p:nvSpPr>
          <p:cNvPr id="4" name="Slide Number Placeholder 3">
            <a:extLst>
              <a:ext uri="{FF2B5EF4-FFF2-40B4-BE49-F238E27FC236}">
                <a16:creationId xmlns:a16="http://schemas.microsoft.com/office/drawing/2014/main" id="{CC869163-A1F3-A98F-E3FE-3744F893795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3F136A7-8C07-4457-BD87-478AF4D86480}" type="slidenum">
              <a:rPr kumimoji="0" lang="en-GB" sz="1000" b="0" i="0" u="none" strike="noStrike" kern="1200" cap="none" spc="0" normalizeH="0" baseline="0" noProof="0" smtClean="0">
                <a:ln>
                  <a:noFill/>
                </a:ln>
                <a:solidFill>
                  <a:prstClr val="black"/>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0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9" name="Text Placeholder 8">
            <a:extLst>
              <a:ext uri="{FF2B5EF4-FFF2-40B4-BE49-F238E27FC236}">
                <a16:creationId xmlns:a16="http://schemas.microsoft.com/office/drawing/2014/main" id="{D511F243-169F-19AF-8AA6-D67BB269C572}"/>
              </a:ext>
            </a:extLst>
          </p:cNvPr>
          <p:cNvSpPr>
            <a:spLocks noGrp="1"/>
          </p:cNvSpPr>
          <p:nvPr>
            <p:ph type="body" sz="quarter" idx="13"/>
          </p:nvPr>
        </p:nvSpPr>
        <p:spPr/>
        <p:txBody>
          <a:bodyPr/>
          <a:lstStyle/>
          <a:p>
            <a:endParaRPr lang="en-GB"/>
          </a:p>
        </p:txBody>
      </p:sp>
    </p:spTree>
    <p:extLst>
      <p:ext uri="{BB962C8B-B14F-4D97-AF65-F5344CB8AC3E}">
        <p14:creationId xmlns:p14="http://schemas.microsoft.com/office/powerpoint/2010/main" val="3778100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Divulgation du </a:t>
            </a:r>
            <a:r>
              <a:rPr lang="en-US" dirty="0" err="1"/>
              <a:t>soutien</a:t>
            </a:r>
            <a:r>
              <a:rPr lang="en-US" dirty="0"/>
              <a:t> financier​</a:t>
            </a:r>
            <a:endParaRPr lang="en-CA" dirty="0"/>
          </a:p>
        </p:txBody>
      </p:sp>
      <p:sp>
        <p:nvSpPr>
          <p:cNvPr id="3" name="Content Placeholder 2"/>
          <p:cNvSpPr>
            <a:spLocks noGrp="1"/>
          </p:cNvSpPr>
          <p:nvPr>
            <p:ph idx="1"/>
          </p:nvPr>
        </p:nvSpPr>
        <p:spPr/>
        <p:txBody>
          <a:bodyPr/>
          <a:lstStyle/>
          <a:p>
            <a:r>
              <a:rPr lang="fr-FR" dirty="0"/>
              <a:t>Ce programme a reçu l’appui financier de Bristol-Myers Squibb Canada sous la forme d’une subvention à l’éducation sans restriction.​</a:t>
            </a:r>
            <a:endParaRPr lang="en-CA" dirty="0"/>
          </a:p>
        </p:txBody>
      </p:sp>
      <p:sp>
        <p:nvSpPr>
          <p:cNvPr id="9" name="Text Placeholder 8">
            <a:extLst>
              <a:ext uri="{FF2B5EF4-FFF2-40B4-BE49-F238E27FC236}">
                <a16:creationId xmlns:a16="http://schemas.microsoft.com/office/drawing/2014/main" id="{D35D76DF-F691-0C76-8E06-0825295ECC55}"/>
              </a:ext>
            </a:extLst>
          </p:cNvPr>
          <p:cNvSpPr>
            <a:spLocks noGrp="1"/>
          </p:cNvSpPr>
          <p:nvPr>
            <p:ph type="body" sz="quarter" idx="13"/>
          </p:nvPr>
        </p:nvSpPr>
        <p:spPr/>
        <p:txBody>
          <a:bodyPr/>
          <a:lstStyle/>
          <a:p>
            <a:endParaRPr lang="en-GB"/>
          </a:p>
        </p:txBody>
      </p:sp>
    </p:spTree>
    <p:extLst>
      <p:ext uri="{BB962C8B-B14F-4D97-AF65-F5344CB8AC3E}">
        <p14:creationId xmlns:p14="http://schemas.microsoft.com/office/powerpoint/2010/main" val="35250330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D5927-E095-005D-9AA4-DE5A50AF72F9}"/>
              </a:ext>
            </a:extLst>
          </p:cNvPr>
          <p:cNvSpPr>
            <a:spLocks noGrp="1"/>
          </p:cNvSpPr>
          <p:nvPr>
            <p:ph type="title"/>
          </p:nvPr>
        </p:nvSpPr>
        <p:spPr/>
        <p:txBody>
          <a:bodyPr/>
          <a:lstStyle/>
          <a:p>
            <a:r>
              <a:rPr lang="fr-FR" dirty="0"/>
              <a:t>Diminuer les possibilités de biais​</a:t>
            </a:r>
            <a:endParaRPr lang="en-GB" dirty="0"/>
          </a:p>
        </p:txBody>
      </p:sp>
      <p:sp>
        <p:nvSpPr>
          <p:cNvPr id="3" name="Content Placeholder 2">
            <a:extLst>
              <a:ext uri="{FF2B5EF4-FFF2-40B4-BE49-F238E27FC236}">
                <a16:creationId xmlns:a16="http://schemas.microsoft.com/office/drawing/2014/main" id="{F07DA0CF-E1F0-D858-3EA5-26B435C4DE7B}"/>
              </a:ext>
            </a:extLst>
          </p:cNvPr>
          <p:cNvSpPr>
            <a:spLocks noGrp="1"/>
          </p:cNvSpPr>
          <p:nvPr>
            <p:ph idx="1"/>
          </p:nvPr>
        </p:nvSpPr>
        <p:spPr/>
        <p:txBody>
          <a:bodyPr>
            <a:normAutofit fontScale="85000" lnSpcReduction="10000"/>
          </a:bodyPr>
          <a:lstStyle/>
          <a:p>
            <a:pPr>
              <a:lnSpc>
                <a:spcPct val="120000"/>
              </a:lnSpc>
            </a:pPr>
            <a:r>
              <a:rPr lang="fr-FR" dirty="0"/>
              <a:t>Les informations ou recommandations du programme sont fondées sur des données probantes et/ou des lignes directrices. Les données proviennent de résultats cliniquement reconnus et les opinions du conférencier seront identifiées comme telles.​</a:t>
            </a:r>
          </a:p>
          <a:p>
            <a:pPr>
              <a:lnSpc>
                <a:spcPct val="120000"/>
              </a:lnSpc>
            </a:pPr>
            <a:r>
              <a:rPr lang="fr-FR" dirty="0"/>
              <a:t>Le programme a été élaboré, examiné et validé par un comité de planification scientifique chargé de vérifier l’évaluation des besoins et le développement du contenu du programme afin d'en garantir l’exactitude et le juste équilibre.​</a:t>
            </a:r>
          </a:p>
          <a:p>
            <a:pPr>
              <a:lnSpc>
                <a:spcPct val="120000"/>
              </a:lnSpc>
            </a:pPr>
            <a:r>
              <a:rPr lang="fr-FR" dirty="0"/>
              <a:t>Le conférencier a rempli le formulaire de déclaration de conflit d’intérêts afin de divulguer et de résoudre les conflits potentiels avant de présenter ce programme, de manière à respecter les exigences d’accréditation.​</a:t>
            </a:r>
          </a:p>
          <a:p>
            <a:pPr>
              <a:lnSpc>
                <a:spcPct val="120000"/>
              </a:lnSpc>
            </a:pPr>
            <a:r>
              <a:rPr lang="fr-FR" dirty="0"/>
              <a:t>Les conférenciers susceptibles d’être en conflit d’intérêts ne fourniront que des informations fondées sur des données probantes ; ils ne formuleront pas de recommandations personnelles et ne choisiront pas les données à présenter.​</a:t>
            </a:r>
            <a:endParaRPr lang="en-US" dirty="0"/>
          </a:p>
        </p:txBody>
      </p:sp>
      <p:sp>
        <p:nvSpPr>
          <p:cNvPr id="4" name="Slide Number Placeholder 3">
            <a:extLst>
              <a:ext uri="{FF2B5EF4-FFF2-40B4-BE49-F238E27FC236}">
                <a16:creationId xmlns:a16="http://schemas.microsoft.com/office/drawing/2014/main" id="{8E6B2156-DF66-476E-AD0C-BEDF108927B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3F136A7-8C07-4457-BD87-478AF4D86480}" type="slidenum">
              <a:rPr kumimoji="0" lang="en-GB" sz="1000" b="0" i="0" u="none" strike="noStrike" kern="1200" cap="none" spc="0" normalizeH="0" baseline="0" noProof="0" smtClean="0">
                <a:ln>
                  <a:noFill/>
                </a:ln>
                <a:solidFill>
                  <a:prstClr val="black"/>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0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5" name="Text Placeholder 4">
            <a:extLst>
              <a:ext uri="{FF2B5EF4-FFF2-40B4-BE49-F238E27FC236}">
                <a16:creationId xmlns:a16="http://schemas.microsoft.com/office/drawing/2014/main" id="{36FFDFBD-6470-09E5-D85B-F53691C09B9B}"/>
              </a:ext>
            </a:extLst>
          </p:cNvPr>
          <p:cNvSpPr>
            <a:spLocks noGrp="1"/>
          </p:cNvSpPr>
          <p:nvPr>
            <p:ph type="body" sz="quarter" idx="13"/>
          </p:nvPr>
        </p:nvSpPr>
        <p:spPr/>
        <p:txBody>
          <a:bodyPr/>
          <a:lstStyle/>
          <a:p>
            <a:endParaRPr lang="en-GB"/>
          </a:p>
        </p:txBody>
      </p:sp>
    </p:spTree>
    <p:extLst>
      <p:ext uri="{BB962C8B-B14F-4D97-AF65-F5344CB8AC3E}">
        <p14:creationId xmlns:p14="http://schemas.microsoft.com/office/powerpoint/2010/main" val="30355017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A517D-2AE4-0CAF-CA34-6E4B93C121E1}"/>
              </a:ext>
            </a:extLst>
          </p:cNvPr>
          <p:cNvSpPr>
            <a:spLocks noGrp="1"/>
          </p:cNvSpPr>
          <p:nvPr>
            <p:ph type="title"/>
          </p:nvPr>
        </p:nvSpPr>
        <p:spPr>
          <a:xfrm>
            <a:off x="838200" y="136525"/>
            <a:ext cx="9398000" cy="1008064"/>
          </a:xfrm>
        </p:spPr>
        <p:txBody>
          <a:bodyPr/>
          <a:lstStyle/>
          <a:p>
            <a:r>
              <a:rPr lang="en-GB" dirty="0" err="1"/>
              <a:t>Élaboration</a:t>
            </a:r>
            <a:r>
              <a:rPr lang="en-GB" dirty="0"/>
              <a:t> </a:t>
            </a:r>
            <a:r>
              <a:rPr lang="en-GB" dirty="0" err="1"/>
              <a:t>conjointe</a:t>
            </a:r>
            <a:r>
              <a:rPr lang="en-GB" dirty="0"/>
              <a:t> et </a:t>
            </a:r>
            <a:r>
              <a:rPr lang="en-GB" dirty="0" err="1"/>
              <a:t>agrément</a:t>
            </a:r>
            <a:r>
              <a:rPr lang="en-GB" dirty="0"/>
              <a:t>​</a:t>
            </a:r>
          </a:p>
        </p:txBody>
      </p:sp>
      <p:sp>
        <p:nvSpPr>
          <p:cNvPr id="7" name="Content Placeholder 6">
            <a:extLst>
              <a:ext uri="{FF2B5EF4-FFF2-40B4-BE49-F238E27FC236}">
                <a16:creationId xmlns:a16="http://schemas.microsoft.com/office/drawing/2014/main" id="{EEBC6787-546A-AC42-04AF-75013DF12018}"/>
              </a:ext>
            </a:extLst>
          </p:cNvPr>
          <p:cNvSpPr>
            <a:spLocks noGrp="1"/>
          </p:cNvSpPr>
          <p:nvPr>
            <p:ph idx="1"/>
          </p:nvPr>
        </p:nvSpPr>
        <p:spPr>
          <a:xfrm>
            <a:off x="838200" y="1457325"/>
            <a:ext cx="10515600" cy="4754880"/>
          </a:xfrm>
        </p:spPr>
        <p:txBody>
          <a:bodyPr/>
          <a:lstStyle/>
          <a:p>
            <a:r>
              <a:rPr lang="en-GB" b="1" dirty="0" err="1"/>
              <a:t>Élaboration</a:t>
            </a:r>
            <a:r>
              <a:rPr lang="en-GB" b="1" dirty="0"/>
              <a:t> </a:t>
            </a:r>
            <a:r>
              <a:rPr lang="en-GB" b="1" dirty="0" err="1"/>
              <a:t>conjointe</a:t>
            </a:r>
            <a:r>
              <a:rPr lang="en-GB" b="1" dirty="0"/>
              <a:t> </a:t>
            </a:r>
            <a:r>
              <a:rPr lang="en-GB" dirty="0"/>
              <a:t>: </a:t>
            </a:r>
            <a:r>
              <a:rPr lang="fr-FR" dirty="0"/>
              <a:t>Ce programme a été élaboré conjointement par la </a:t>
            </a:r>
            <a:r>
              <a:rPr lang="fr-FR" dirty="0" err="1"/>
              <a:t>Dermatology</a:t>
            </a:r>
            <a:r>
              <a:rPr lang="fr-FR" dirty="0"/>
              <a:t> Association of Ontario et le Centre international de développement professionnel en santé et médecine (CIDPSM) de manière à respecter les principes d’intégrité, d’objectivité et d’équilibre scientifiques</a:t>
            </a:r>
            <a:r>
              <a:rPr lang="en-US" dirty="0"/>
              <a:t>.​</a:t>
            </a:r>
          </a:p>
          <a:p>
            <a:pPr lvl="1"/>
            <a:endParaRPr lang="en-US" dirty="0"/>
          </a:p>
          <a:p>
            <a:r>
              <a:rPr lang="en-GB" b="1" dirty="0" err="1"/>
              <a:t>Agrément</a:t>
            </a:r>
            <a:r>
              <a:rPr lang="en-GB" dirty="0"/>
              <a:t> : </a:t>
            </a:r>
            <a:r>
              <a:rPr lang="fr-FR" dirty="0"/>
              <a:t>Ce programme est une activité de formation collective agréée (section 1) telle que définie dans le Programme de maintien du certificat du Collège royal des médecins et chirurgiens du Canada (CRMCC), et a été approuvé par l’Association canadienne de dermatologie. Vous pouvez réclamer un maximum de 1 heure (les crédits sont calculés automatiquement).</a:t>
            </a:r>
            <a:r>
              <a:rPr lang="en-GB" dirty="0"/>
              <a:t>​</a:t>
            </a:r>
          </a:p>
        </p:txBody>
      </p:sp>
      <p:sp>
        <p:nvSpPr>
          <p:cNvPr id="4" name="Slide Number Placeholder 3">
            <a:extLst>
              <a:ext uri="{FF2B5EF4-FFF2-40B4-BE49-F238E27FC236}">
                <a16:creationId xmlns:a16="http://schemas.microsoft.com/office/drawing/2014/main" id="{B4441CB1-EFED-91D7-B1E8-2470C0C6FD9A}"/>
              </a:ext>
            </a:extLst>
          </p:cNvPr>
          <p:cNvSpPr>
            <a:spLocks noGrp="1"/>
          </p:cNvSpPr>
          <p:nvPr>
            <p:ph type="sldNum" sz="quarter" idx="12"/>
          </p:nvPr>
        </p:nvSpPr>
        <p:spPr>
          <a:xfrm>
            <a:off x="11229975" y="6457156"/>
            <a:ext cx="923798" cy="365125"/>
          </a:xfrm>
        </p:spPr>
        <p:txBody>
          <a:bodyPr/>
          <a:lstStyle/>
          <a:p>
            <a:pPr lvl="0"/>
            <a:fld id="{43F136A7-8C07-4457-BD87-478AF4D86480}" type="slidenum">
              <a:rPr lang="en-GB" noProof="0" smtClean="0"/>
              <a:pPr lvl="0"/>
              <a:t>8</a:t>
            </a:fld>
            <a:endParaRPr lang="en-GB" noProof="0"/>
          </a:p>
        </p:txBody>
      </p:sp>
      <p:sp>
        <p:nvSpPr>
          <p:cNvPr id="9" name="Text Placeholder 8">
            <a:extLst>
              <a:ext uri="{FF2B5EF4-FFF2-40B4-BE49-F238E27FC236}">
                <a16:creationId xmlns:a16="http://schemas.microsoft.com/office/drawing/2014/main" id="{18FF2AA4-0DF5-2A7E-7F5A-29E09E4ACC07}"/>
              </a:ext>
            </a:extLst>
          </p:cNvPr>
          <p:cNvSpPr>
            <a:spLocks noGrp="1"/>
          </p:cNvSpPr>
          <p:nvPr>
            <p:ph type="body" sz="quarter" idx="13"/>
          </p:nvPr>
        </p:nvSpPr>
        <p:spPr/>
        <p:txBody>
          <a:bodyPr/>
          <a:lstStyle/>
          <a:p>
            <a:endParaRPr lang="en-GB"/>
          </a:p>
        </p:txBody>
      </p:sp>
    </p:spTree>
    <p:extLst>
      <p:ext uri="{BB962C8B-B14F-4D97-AF65-F5344CB8AC3E}">
        <p14:creationId xmlns:p14="http://schemas.microsoft.com/office/powerpoint/2010/main" val="2088994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54686-B9E8-55F0-7132-84613971EFE5}"/>
              </a:ext>
            </a:extLst>
          </p:cNvPr>
          <p:cNvSpPr>
            <a:spLocks noGrp="1"/>
          </p:cNvSpPr>
          <p:nvPr>
            <p:ph type="title"/>
          </p:nvPr>
        </p:nvSpPr>
        <p:spPr>
          <a:xfrm>
            <a:off x="838200" y="136525"/>
            <a:ext cx="9398000" cy="1008064"/>
          </a:xfrm>
        </p:spPr>
        <p:txBody>
          <a:bodyPr/>
          <a:lstStyle/>
          <a:p>
            <a:r>
              <a:rPr lang="en-GB" dirty="0" err="1"/>
              <a:t>Objectifs</a:t>
            </a:r>
            <a:r>
              <a:rPr lang="en-GB" dirty="0"/>
              <a:t> </a:t>
            </a:r>
            <a:r>
              <a:rPr lang="en-GB" dirty="0" err="1"/>
              <a:t>d’apprentissage</a:t>
            </a:r>
            <a:r>
              <a:rPr lang="en-GB" dirty="0"/>
              <a:t>​</a:t>
            </a:r>
          </a:p>
        </p:txBody>
      </p:sp>
      <p:sp>
        <p:nvSpPr>
          <p:cNvPr id="3" name="Content Placeholder 2">
            <a:extLst>
              <a:ext uri="{FF2B5EF4-FFF2-40B4-BE49-F238E27FC236}">
                <a16:creationId xmlns:a16="http://schemas.microsoft.com/office/drawing/2014/main" id="{18400C2D-C0E8-8145-FC77-2B60996D9685}"/>
              </a:ext>
            </a:extLst>
          </p:cNvPr>
          <p:cNvSpPr>
            <a:spLocks noGrp="1"/>
          </p:cNvSpPr>
          <p:nvPr>
            <p:ph idx="1"/>
          </p:nvPr>
        </p:nvSpPr>
        <p:spPr>
          <a:xfrm>
            <a:off x="838200" y="1457325"/>
            <a:ext cx="10515600" cy="4754880"/>
          </a:xfrm>
        </p:spPr>
        <p:txBody>
          <a:bodyPr>
            <a:normAutofit/>
          </a:bodyPr>
          <a:lstStyle/>
          <a:p>
            <a:pPr marL="0" indent="0">
              <a:buNone/>
            </a:pPr>
            <a:r>
              <a:rPr lang="fr-FR" dirty="0"/>
              <a:t>À l’issue de ce programme, les participants pourront :</a:t>
            </a:r>
            <a:r>
              <a:rPr lang="en-US" dirty="0"/>
              <a:t>​</a:t>
            </a:r>
          </a:p>
          <a:p>
            <a:r>
              <a:rPr lang="fr-FR" dirty="0"/>
              <a:t>interpréter les données des études émergentes dans le domaine du psoriasis en plaques modéré ou grave;</a:t>
            </a:r>
            <a:r>
              <a:rPr lang="en-US" dirty="0"/>
              <a:t>​</a:t>
            </a:r>
          </a:p>
          <a:p>
            <a:r>
              <a:rPr lang="fr-FR" dirty="0"/>
              <a:t>identifier le rôle potentiel des nouvelles thérapies orales dans l’éventail thérapeutique canadien du psoriasis en plaques;</a:t>
            </a:r>
            <a:r>
              <a:rPr lang="en-US" dirty="0"/>
              <a:t>​</a:t>
            </a:r>
          </a:p>
          <a:p>
            <a:r>
              <a:rPr lang="fr-FR" dirty="0"/>
              <a:t>comparer le mécanisme d'action, la voie d'administration, l'efficacité et l'innocuité des différentes options de traitement du psoriasis en plaques modéré ou grave;</a:t>
            </a:r>
            <a:r>
              <a:rPr lang="en-US" dirty="0"/>
              <a:t>​</a:t>
            </a:r>
          </a:p>
          <a:p>
            <a:r>
              <a:rPr lang="fr-FR" dirty="0"/>
              <a:t>appliquer les dernières données cliniques pour choisir un plan de traitement qui permettra d'améliorer sensiblement les symptômes et d'atténuer les effets secondaires du traitement.</a:t>
            </a:r>
            <a:r>
              <a:rPr lang="en-US" dirty="0"/>
              <a:t>​</a:t>
            </a:r>
          </a:p>
        </p:txBody>
      </p:sp>
      <p:sp>
        <p:nvSpPr>
          <p:cNvPr id="4" name="Slide Number Placeholder 3">
            <a:extLst>
              <a:ext uri="{FF2B5EF4-FFF2-40B4-BE49-F238E27FC236}">
                <a16:creationId xmlns:a16="http://schemas.microsoft.com/office/drawing/2014/main" id="{4F9108CE-2121-EC4B-8753-5BC8615651DB}"/>
              </a:ext>
            </a:extLst>
          </p:cNvPr>
          <p:cNvSpPr>
            <a:spLocks noGrp="1"/>
          </p:cNvSpPr>
          <p:nvPr>
            <p:ph type="sldNum" sz="quarter" idx="12"/>
          </p:nvPr>
        </p:nvSpPr>
        <p:spPr>
          <a:xfrm>
            <a:off x="11229975" y="6457156"/>
            <a:ext cx="923798" cy="365125"/>
          </a:xfrm>
        </p:spPr>
        <p:txBody>
          <a:bodyPr/>
          <a:lstStyle/>
          <a:p>
            <a:pPr lvl="0"/>
            <a:fld id="{43F136A7-8C07-4457-BD87-478AF4D86480}" type="slidenum">
              <a:rPr lang="en-GB" noProof="0" smtClean="0"/>
              <a:pPr lvl="0"/>
              <a:t>9</a:t>
            </a:fld>
            <a:endParaRPr lang="en-GB" noProof="0"/>
          </a:p>
        </p:txBody>
      </p:sp>
      <p:sp>
        <p:nvSpPr>
          <p:cNvPr id="8" name="Text Placeholder 7">
            <a:extLst>
              <a:ext uri="{FF2B5EF4-FFF2-40B4-BE49-F238E27FC236}">
                <a16:creationId xmlns:a16="http://schemas.microsoft.com/office/drawing/2014/main" id="{6EE39A67-50D5-1B80-4D54-D0548A23E177}"/>
              </a:ext>
            </a:extLst>
          </p:cNvPr>
          <p:cNvSpPr>
            <a:spLocks noGrp="1"/>
          </p:cNvSpPr>
          <p:nvPr>
            <p:ph type="body" sz="quarter" idx="13"/>
          </p:nvPr>
        </p:nvSpPr>
        <p:spPr/>
        <p:txBody>
          <a:bodyPr/>
          <a:lstStyle/>
          <a:p>
            <a:endParaRPr lang="en-GB"/>
          </a:p>
        </p:txBody>
      </p:sp>
    </p:spTree>
    <p:extLst>
      <p:ext uri="{BB962C8B-B14F-4D97-AF65-F5344CB8AC3E}">
        <p14:creationId xmlns:p14="http://schemas.microsoft.com/office/powerpoint/2010/main" val="3896219696"/>
      </p:ext>
    </p:extLst>
  </p:cSld>
  <p:clrMapOvr>
    <a:masterClrMapping/>
  </p:clrMapOvr>
</p:sld>
</file>

<file path=ppt/theme/theme1.xml><?xml version="1.0" encoding="utf-8"?>
<a:theme xmlns:a="http://schemas.openxmlformats.org/drawingml/2006/main" name="Office Theme">
  <a:themeElements>
    <a:clrScheme name="TykTock">
      <a:dk1>
        <a:sysClr val="windowText" lastClr="000000"/>
      </a:dk1>
      <a:lt1>
        <a:sysClr val="window" lastClr="FFFFFF"/>
      </a:lt1>
      <a:dk2>
        <a:srgbClr val="44546A"/>
      </a:dk2>
      <a:lt2>
        <a:srgbClr val="E7E6E6"/>
      </a:lt2>
      <a:accent1>
        <a:srgbClr val="812D6E"/>
      </a:accent1>
      <a:accent2>
        <a:srgbClr val="F47920"/>
      </a:accent2>
      <a:accent3>
        <a:srgbClr val="6DC0AF"/>
      </a:accent3>
      <a:accent4>
        <a:srgbClr val="A5A5A5"/>
      </a:accent4>
      <a:accent5>
        <a:srgbClr val="E7E6E6"/>
      </a:accent5>
      <a:accent6>
        <a:srgbClr val="D6DCE4"/>
      </a:accent6>
      <a:hlink>
        <a:srgbClr val="812D6E"/>
      </a:hlink>
      <a:folHlink>
        <a:srgbClr val="6DC0A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34221D430CF92428DFBABC7F613B666" ma:contentTypeVersion="11" ma:contentTypeDescription="Create a new document." ma:contentTypeScope="" ma:versionID="db8a7a068bcda1cbe7a54c072049eb41">
  <xsd:schema xmlns:xsd="http://www.w3.org/2001/XMLSchema" xmlns:xs="http://www.w3.org/2001/XMLSchema" xmlns:p="http://schemas.microsoft.com/office/2006/metadata/properties" xmlns:ns2="c5ae33ed-6ecc-4fea-838c-7a2f28198757" xmlns:ns3="78b91c22-196e-4d44-b5b8-a412d051b363" targetNamespace="http://schemas.microsoft.com/office/2006/metadata/properties" ma:root="true" ma:fieldsID="f0d82df99f80d36dd029bb5673fb2bde" ns2:_="" ns3:_="">
    <xsd:import namespace="c5ae33ed-6ecc-4fea-838c-7a2f28198757"/>
    <xsd:import namespace="78b91c22-196e-4d44-b5b8-a412d051b363"/>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MediaServiceLocation" minOccurs="0"/>
                <xsd:element ref="ns2:MediaServiceGenerationTime" minOccurs="0"/>
                <xsd:element ref="ns2:MediaServiceEventHashCode"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ae33ed-6ecc-4fea-838c-7a2f2819875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Location" ma:index="12" nillable="true" ma:displayName="Location" ma:indexed="true"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9d42b900-e654-4511-b35a-44295fe5e5e5"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8b91c22-196e-4d44-b5b8-a412d051b36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799d13f-3fd1-42ae-a7a9-65ab144aa2ad}" ma:internalName="TaxCatchAll" ma:showField="CatchAllData" ma:web="78b91c22-196e-4d44-b5b8-a412d051b36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5ae33ed-6ecc-4fea-838c-7a2f28198757">
      <Terms xmlns="http://schemas.microsoft.com/office/infopath/2007/PartnerControls"/>
    </lcf76f155ced4ddcb4097134ff3c332f>
    <TaxCatchAll xmlns="78b91c22-196e-4d44-b5b8-a412d051b36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D42B772-DEA1-4511-B7C2-9833D31B20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ae33ed-6ecc-4fea-838c-7a2f28198757"/>
    <ds:schemaRef ds:uri="78b91c22-196e-4d44-b5b8-a412d051b36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6313B51-6080-4928-B318-6D012766C9D8}">
  <ds:schemaRefs>
    <ds:schemaRef ds:uri="http://schemas.microsoft.com/office/2006/metadata/properties"/>
    <ds:schemaRef ds:uri="http://schemas.microsoft.com/office/infopath/2007/PartnerControls"/>
    <ds:schemaRef ds:uri="c5ae33ed-6ecc-4fea-838c-7a2f28198757"/>
    <ds:schemaRef ds:uri="78b91c22-196e-4d44-b5b8-a412d051b363"/>
  </ds:schemaRefs>
</ds:datastoreItem>
</file>

<file path=customXml/itemProps3.xml><?xml version="1.0" encoding="utf-8"?>
<ds:datastoreItem xmlns:ds="http://schemas.openxmlformats.org/officeDocument/2006/customXml" ds:itemID="{D0C5F919-4ECA-407D-B1F4-A21E3D3322D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4430</TotalTime>
  <Words>1073</Words>
  <Application>Microsoft Office PowerPoint</Application>
  <PresentationFormat>Widescreen</PresentationFormat>
  <Paragraphs>77</Paragraphs>
  <Slides>10</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PowerPoint Presentation</vt:lpstr>
      <vt:lpstr>Comité de planification scientifique​</vt:lpstr>
      <vt:lpstr>Divulgations du comité de planification scientifique : ​ Dre Gooderham​</vt:lpstr>
      <vt:lpstr>Divulgations du comité de planification scientifique : ​ Dr Papp​</vt:lpstr>
      <vt:lpstr>Divulgation du conférencier/animateur</vt:lpstr>
      <vt:lpstr>Divulgation du soutien financier​</vt:lpstr>
      <vt:lpstr>Diminuer les possibilités de biais​</vt:lpstr>
      <vt:lpstr>Élaboration conjointe et agrément​</vt:lpstr>
      <vt:lpstr>Objectifs d’apprentissage​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Teri Morrison</dc:creator>
  <cp:lastModifiedBy>Teri Morrison</cp:lastModifiedBy>
  <cp:revision>589</cp:revision>
  <cp:lastPrinted>2023-04-12T13:02:32Z</cp:lastPrinted>
  <dcterms:created xsi:type="dcterms:W3CDTF">2022-06-02T17:20:12Z</dcterms:created>
  <dcterms:modified xsi:type="dcterms:W3CDTF">2023-07-10T14:10:05Z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0x010100934221D430CF92428DFBABC7F613B666</vt:lpwstr>
  </property>
  <property fmtid="{D5CDD505-2E9C-101B-9397-08002B2CF9AE}" pid="3" name="Order">
    <vt:r8>1283800</vt:r8>
  </property>
  <property fmtid="{D5CDD505-2E9C-101B-9397-08002B2CF9AE}" pid="4" name="MediaServiceImageTags">
    <vt:lpwstr/>
  </property>
</Properties>
</file>